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78" r:id="rId4"/>
    <p:sldId id="296" r:id="rId5"/>
    <p:sldId id="297" r:id="rId6"/>
    <p:sldId id="281" r:id="rId7"/>
    <p:sldId id="282" r:id="rId8"/>
    <p:sldId id="279" r:id="rId9"/>
    <p:sldId id="285" r:id="rId10"/>
    <p:sldId id="286" r:id="rId11"/>
    <p:sldId id="280" r:id="rId12"/>
    <p:sldId id="291" r:id="rId13"/>
    <p:sldId id="290" r:id="rId14"/>
    <p:sldId id="289" r:id="rId15"/>
    <p:sldId id="288" r:id="rId16"/>
    <p:sldId id="287" r:id="rId17"/>
    <p:sldId id="283" r:id="rId18"/>
    <p:sldId id="292" r:id="rId19"/>
    <p:sldId id="293" r:id="rId20"/>
    <p:sldId id="294" r:id="rId21"/>
    <p:sldId id="29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79" autoAdjust="0"/>
    <p:restoredTop sz="94660"/>
  </p:normalViewPr>
  <p:slideViewPr>
    <p:cSldViewPr snapToGrid="0">
      <p:cViewPr varScale="1">
        <p:scale>
          <a:sx n="74" d="100"/>
          <a:sy n="74"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2FDD1-1C7D-40BF-AD6A-49903A0AC987}" type="doc">
      <dgm:prSet loTypeId="urn:microsoft.com/office/officeart/2005/8/layout/hierarchy4" loCatId="hierarchy" qsTypeId="urn:microsoft.com/office/officeart/2005/8/quickstyle/3d2" qsCatId="3D" csTypeId="urn:microsoft.com/office/officeart/2005/8/colors/colorful3" csCatId="colorful" phldr="1"/>
      <dgm:spPr/>
      <dgm:t>
        <a:bodyPr/>
        <a:lstStyle/>
        <a:p>
          <a:endParaRPr lang="es-MX"/>
        </a:p>
      </dgm:t>
    </dgm:pt>
    <dgm:pt modelId="{F69B3A09-820F-402D-8849-1764900FD88F}">
      <dgm:prSet phldrT="[Texto]" custT="1"/>
      <dgm:spPr>
        <a:solidFill>
          <a:schemeClr val="accent4">
            <a:lumMod val="75000"/>
          </a:schemeClr>
        </a:solidFill>
      </dgm:spPr>
      <dgm:t>
        <a:bodyPr/>
        <a:lstStyle/>
        <a:p>
          <a:r>
            <a:rPr lang="es-MX" sz="2000" b="1" dirty="0" smtClean="0">
              <a:latin typeface="Gotham book"/>
              <a:cs typeface="Arial" panose="020B0604020202020204" pitchFamily="34" charset="0"/>
            </a:rPr>
            <a:t>PRIMERA GENERACIÓN:</a:t>
          </a:r>
        </a:p>
        <a:p>
          <a:r>
            <a:rPr lang="es-MX" sz="2000" b="1" dirty="0" smtClean="0">
              <a:latin typeface="Gotham book"/>
              <a:cs typeface="Arial" panose="020B0604020202020204" pitchFamily="34" charset="0"/>
            </a:rPr>
            <a:t>INDIVIDUALES</a:t>
          </a:r>
          <a:endParaRPr lang="es-MX" sz="2000" b="1" dirty="0">
            <a:latin typeface="Gotham book"/>
            <a:cs typeface="Arial" panose="020B0604020202020204" pitchFamily="34" charset="0"/>
          </a:endParaRPr>
        </a:p>
      </dgm:t>
    </dgm:pt>
    <dgm:pt modelId="{2B370F19-A680-4D69-8614-8641CD14F1D4}" type="parTrans" cxnId="{091DB909-5100-485D-AFF7-A864C56BAC5A}">
      <dgm:prSet/>
      <dgm:spPr/>
      <dgm:t>
        <a:bodyPr/>
        <a:lstStyle/>
        <a:p>
          <a:endParaRPr lang="es-MX" sz="1100">
            <a:latin typeface="Arial" panose="020B0604020202020204" pitchFamily="34" charset="0"/>
            <a:cs typeface="Arial" panose="020B0604020202020204" pitchFamily="34" charset="0"/>
          </a:endParaRPr>
        </a:p>
      </dgm:t>
    </dgm:pt>
    <dgm:pt modelId="{59F42230-EE4B-4FF8-9BFC-ED4AE322FE25}" type="sibTrans" cxnId="{091DB909-5100-485D-AFF7-A864C56BAC5A}">
      <dgm:prSet/>
      <dgm:spPr/>
      <dgm:t>
        <a:bodyPr/>
        <a:lstStyle/>
        <a:p>
          <a:endParaRPr lang="es-MX" sz="1100">
            <a:latin typeface="Arial" panose="020B0604020202020204" pitchFamily="34" charset="0"/>
            <a:cs typeface="Arial" panose="020B0604020202020204" pitchFamily="34" charset="0"/>
          </a:endParaRPr>
        </a:p>
      </dgm:t>
    </dgm:pt>
    <dgm:pt modelId="{F215FE17-AEDD-4B53-AA20-84A32272C4C7}">
      <dgm:prSet phldrT="[Texto]" custT="1"/>
      <dgm:spPr/>
      <dgm:t>
        <a:bodyPr/>
        <a:lstStyle/>
        <a:p>
          <a:r>
            <a:rPr lang="es-MX" sz="1100" b="1" dirty="0" smtClean="0">
              <a:latin typeface="Arial" panose="020B0604020202020204" pitchFamily="34" charset="0"/>
              <a:cs typeface="Arial" panose="020B0604020202020204" pitchFamily="34" charset="0"/>
            </a:rPr>
            <a:t>VIDA, LIBERTAD, SEGURIDAD</a:t>
          </a:r>
          <a:endParaRPr lang="es-MX" sz="1100" b="1" dirty="0">
            <a:latin typeface="Arial" panose="020B0604020202020204" pitchFamily="34" charset="0"/>
            <a:cs typeface="Arial" panose="020B0604020202020204" pitchFamily="34" charset="0"/>
          </a:endParaRPr>
        </a:p>
      </dgm:t>
    </dgm:pt>
    <dgm:pt modelId="{4F91C471-1D7A-4816-A5FF-301B8991B5DC}" type="parTrans" cxnId="{65AA7776-8DA9-4087-9C18-C57EF12A7987}">
      <dgm:prSet/>
      <dgm:spPr/>
      <dgm:t>
        <a:bodyPr/>
        <a:lstStyle/>
        <a:p>
          <a:endParaRPr lang="es-MX" sz="1100">
            <a:latin typeface="Arial" panose="020B0604020202020204" pitchFamily="34" charset="0"/>
            <a:cs typeface="Arial" panose="020B0604020202020204" pitchFamily="34" charset="0"/>
          </a:endParaRPr>
        </a:p>
      </dgm:t>
    </dgm:pt>
    <dgm:pt modelId="{7DEA3DD2-B602-4CC9-A2D3-AF559D1F8729}" type="sibTrans" cxnId="{65AA7776-8DA9-4087-9C18-C57EF12A7987}">
      <dgm:prSet/>
      <dgm:spPr/>
      <dgm:t>
        <a:bodyPr/>
        <a:lstStyle/>
        <a:p>
          <a:endParaRPr lang="es-MX" sz="1100">
            <a:latin typeface="Arial" panose="020B0604020202020204" pitchFamily="34" charset="0"/>
            <a:cs typeface="Arial" panose="020B0604020202020204" pitchFamily="34" charset="0"/>
          </a:endParaRPr>
        </a:p>
      </dgm:t>
    </dgm:pt>
    <dgm:pt modelId="{38BC65ED-D641-408D-9B45-DDE9C2CE7F09}">
      <dgm:prSet phldrT="[Texto]" custT="1"/>
      <dgm:spPr/>
      <dgm:t>
        <a:bodyPr/>
        <a:lstStyle/>
        <a:p>
          <a:r>
            <a:rPr lang="es-MX" sz="1100" b="1" smtClean="0">
              <a:latin typeface="Arial" panose="020B0604020202020204" pitchFamily="34" charset="0"/>
              <a:cs typeface="Arial" panose="020B0604020202020204" pitchFamily="34" charset="0"/>
            </a:rPr>
            <a:t>PROTECCIÓN CONTRA TORTURA</a:t>
          </a:r>
          <a:endParaRPr lang="es-MX" sz="1100" b="1" dirty="0">
            <a:latin typeface="Arial" panose="020B0604020202020204" pitchFamily="34" charset="0"/>
            <a:cs typeface="Arial" panose="020B0604020202020204" pitchFamily="34" charset="0"/>
          </a:endParaRPr>
        </a:p>
      </dgm:t>
    </dgm:pt>
    <dgm:pt modelId="{22846053-D29E-4433-9510-D96773F19C38}" type="parTrans" cxnId="{D3B041E7-D482-43D2-ADC0-E5752EFE20A2}">
      <dgm:prSet/>
      <dgm:spPr/>
      <dgm:t>
        <a:bodyPr/>
        <a:lstStyle/>
        <a:p>
          <a:endParaRPr lang="es-MX" sz="1100">
            <a:latin typeface="Arial" panose="020B0604020202020204" pitchFamily="34" charset="0"/>
            <a:cs typeface="Arial" panose="020B0604020202020204" pitchFamily="34" charset="0"/>
          </a:endParaRPr>
        </a:p>
      </dgm:t>
    </dgm:pt>
    <dgm:pt modelId="{EDBDB6D5-AE39-4085-AEF1-D92C77C3E0AD}" type="sibTrans" cxnId="{D3B041E7-D482-43D2-ADC0-E5752EFE20A2}">
      <dgm:prSet/>
      <dgm:spPr/>
      <dgm:t>
        <a:bodyPr/>
        <a:lstStyle/>
        <a:p>
          <a:endParaRPr lang="es-MX" sz="1100">
            <a:latin typeface="Arial" panose="020B0604020202020204" pitchFamily="34" charset="0"/>
            <a:cs typeface="Arial" panose="020B0604020202020204" pitchFamily="34" charset="0"/>
          </a:endParaRPr>
        </a:p>
      </dgm:t>
    </dgm:pt>
    <dgm:pt modelId="{18FA7B13-C4A4-4C0E-9F24-9F867656CE3A}">
      <dgm:prSet phldrT="[Texto]" custT="1"/>
      <dgm:spPr/>
      <dgm:t>
        <a:bodyPr/>
        <a:lstStyle/>
        <a:p>
          <a:r>
            <a:rPr lang="es-MX" sz="1100" b="1" smtClean="0">
              <a:latin typeface="Arial" panose="020B0604020202020204" pitchFamily="34" charset="0"/>
              <a:cs typeface="Arial" panose="020B0604020202020204" pitchFamily="34" charset="0"/>
            </a:rPr>
            <a:t>RECONOCIMIEN-</a:t>
          </a:r>
        </a:p>
        <a:p>
          <a:r>
            <a:rPr lang="es-MX" sz="1100" b="1" smtClean="0">
              <a:latin typeface="Arial" panose="020B0604020202020204" pitchFamily="34" charset="0"/>
              <a:cs typeface="Arial" panose="020B0604020202020204" pitchFamily="34" charset="0"/>
            </a:rPr>
            <a:t>TO JURÍDICO</a:t>
          </a:r>
          <a:endParaRPr lang="es-MX" sz="1100" b="1" dirty="0">
            <a:latin typeface="Arial" panose="020B0604020202020204" pitchFamily="34" charset="0"/>
            <a:cs typeface="Arial" panose="020B0604020202020204" pitchFamily="34" charset="0"/>
          </a:endParaRPr>
        </a:p>
      </dgm:t>
    </dgm:pt>
    <dgm:pt modelId="{083FFE27-4A56-4C22-9225-8D00CB48B5D9}" type="parTrans" cxnId="{8CFB7EA6-0BE7-4365-A60E-120FD9A67301}">
      <dgm:prSet/>
      <dgm:spPr/>
      <dgm:t>
        <a:bodyPr/>
        <a:lstStyle/>
        <a:p>
          <a:endParaRPr lang="es-MX" sz="1100">
            <a:latin typeface="Arial" panose="020B0604020202020204" pitchFamily="34" charset="0"/>
            <a:cs typeface="Arial" panose="020B0604020202020204" pitchFamily="34" charset="0"/>
          </a:endParaRPr>
        </a:p>
      </dgm:t>
    </dgm:pt>
    <dgm:pt modelId="{4F59439A-E730-4396-B518-A1C427C01433}" type="sibTrans" cxnId="{8CFB7EA6-0BE7-4365-A60E-120FD9A67301}">
      <dgm:prSet/>
      <dgm:spPr/>
      <dgm:t>
        <a:bodyPr/>
        <a:lstStyle/>
        <a:p>
          <a:endParaRPr lang="es-MX" sz="1100">
            <a:latin typeface="Arial" panose="020B0604020202020204" pitchFamily="34" charset="0"/>
            <a:cs typeface="Arial" panose="020B0604020202020204" pitchFamily="34" charset="0"/>
          </a:endParaRPr>
        </a:p>
      </dgm:t>
    </dgm:pt>
    <dgm:pt modelId="{93307E63-9D2B-4951-B3E5-BF5A8F52C5C9}">
      <dgm:prSet phldrT="[Texto]" custT="1"/>
      <dgm:spPr/>
      <dgm:t>
        <a:bodyPr/>
        <a:lstStyle/>
        <a:p>
          <a:r>
            <a:rPr lang="es-MX" sz="1100" b="1" smtClean="0">
              <a:latin typeface="Arial" panose="020B0604020202020204" pitchFamily="34" charset="0"/>
              <a:cs typeface="Arial" panose="020B0604020202020204" pitchFamily="34" charset="0"/>
            </a:rPr>
            <a:t>IGUALDAD DE PROTECCIÓN ANTE LA LEY</a:t>
          </a:r>
          <a:endParaRPr lang="es-MX" sz="1100" b="1" dirty="0">
            <a:latin typeface="Arial" panose="020B0604020202020204" pitchFamily="34" charset="0"/>
            <a:cs typeface="Arial" panose="020B0604020202020204" pitchFamily="34" charset="0"/>
          </a:endParaRPr>
        </a:p>
      </dgm:t>
    </dgm:pt>
    <dgm:pt modelId="{67B51E59-700D-4181-BEBC-7441CB312EB5}" type="parTrans" cxnId="{4787F2FE-FED7-414C-9254-D52DD15626FF}">
      <dgm:prSet/>
      <dgm:spPr/>
      <dgm:t>
        <a:bodyPr/>
        <a:lstStyle/>
        <a:p>
          <a:endParaRPr lang="es-MX" sz="1100">
            <a:latin typeface="Arial" panose="020B0604020202020204" pitchFamily="34" charset="0"/>
            <a:cs typeface="Arial" panose="020B0604020202020204" pitchFamily="34" charset="0"/>
          </a:endParaRPr>
        </a:p>
      </dgm:t>
    </dgm:pt>
    <dgm:pt modelId="{D84A3C59-E15E-4EB4-9C51-C5B85C55ECD3}" type="sibTrans" cxnId="{4787F2FE-FED7-414C-9254-D52DD15626FF}">
      <dgm:prSet/>
      <dgm:spPr/>
      <dgm:t>
        <a:bodyPr/>
        <a:lstStyle/>
        <a:p>
          <a:endParaRPr lang="es-MX" sz="1100">
            <a:latin typeface="Arial" panose="020B0604020202020204" pitchFamily="34" charset="0"/>
            <a:cs typeface="Arial" panose="020B0604020202020204" pitchFamily="34" charset="0"/>
          </a:endParaRPr>
        </a:p>
      </dgm:t>
    </dgm:pt>
    <dgm:pt modelId="{638AABD4-F785-44A5-A736-1FD2D1DE67C1}" type="pres">
      <dgm:prSet presAssocID="{1672FDD1-1C7D-40BF-AD6A-49903A0AC987}" presName="Name0" presStyleCnt="0">
        <dgm:presLayoutVars>
          <dgm:chPref val="1"/>
          <dgm:dir/>
          <dgm:animOne val="branch"/>
          <dgm:animLvl val="lvl"/>
          <dgm:resizeHandles/>
        </dgm:presLayoutVars>
      </dgm:prSet>
      <dgm:spPr/>
      <dgm:t>
        <a:bodyPr/>
        <a:lstStyle/>
        <a:p>
          <a:endParaRPr lang="es-MX"/>
        </a:p>
      </dgm:t>
    </dgm:pt>
    <dgm:pt modelId="{B1361B2C-CB3A-4D64-9297-593C01AE24F9}" type="pres">
      <dgm:prSet presAssocID="{F69B3A09-820F-402D-8849-1764900FD88F}" presName="vertOne" presStyleCnt="0"/>
      <dgm:spPr/>
      <dgm:t>
        <a:bodyPr/>
        <a:lstStyle/>
        <a:p>
          <a:endParaRPr lang="es-MX"/>
        </a:p>
      </dgm:t>
    </dgm:pt>
    <dgm:pt modelId="{78C3E487-4C61-41A4-B0AE-26F3652D209E}" type="pres">
      <dgm:prSet presAssocID="{F69B3A09-820F-402D-8849-1764900FD88F}" presName="txOne" presStyleLbl="node0" presStyleIdx="0" presStyleCnt="1" custScaleY="41331">
        <dgm:presLayoutVars>
          <dgm:chPref val="3"/>
        </dgm:presLayoutVars>
      </dgm:prSet>
      <dgm:spPr/>
      <dgm:t>
        <a:bodyPr/>
        <a:lstStyle/>
        <a:p>
          <a:endParaRPr lang="es-MX"/>
        </a:p>
      </dgm:t>
    </dgm:pt>
    <dgm:pt modelId="{EFEDFC74-7426-4E71-8340-475F6D759442}" type="pres">
      <dgm:prSet presAssocID="{F69B3A09-820F-402D-8849-1764900FD88F}" presName="parTransOne" presStyleCnt="0"/>
      <dgm:spPr/>
      <dgm:t>
        <a:bodyPr/>
        <a:lstStyle/>
        <a:p>
          <a:endParaRPr lang="es-MX"/>
        </a:p>
      </dgm:t>
    </dgm:pt>
    <dgm:pt modelId="{88EEF857-18F7-4357-9F96-96DFAC170053}" type="pres">
      <dgm:prSet presAssocID="{F69B3A09-820F-402D-8849-1764900FD88F}" presName="horzOne" presStyleCnt="0"/>
      <dgm:spPr/>
      <dgm:t>
        <a:bodyPr/>
        <a:lstStyle/>
        <a:p>
          <a:endParaRPr lang="es-MX"/>
        </a:p>
      </dgm:t>
    </dgm:pt>
    <dgm:pt modelId="{BF3E6FD8-ACAE-4077-8912-58223DBC4EE4}" type="pres">
      <dgm:prSet presAssocID="{F215FE17-AEDD-4B53-AA20-84A32272C4C7}" presName="vertTwo" presStyleCnt="0"/>
      <dgm:spPr/>
      <dgm:t>
        <a:bodyPr/>
        <a:lstStyle/>
        <a:p>
          <a:endParaRPr lang="es-MX"/>
        </a:p>
      </dgm:t>
    </dgm:pt>
    <dgm:pt modelId="{01BD6B47-5182-4C31-B45E-1D7E34BDD580}" type="pres">
      <dgm:prSet presAssocID="{F215FE17-AEDD-4B53-AA20-84A32272C4C7}" presName="txTwo" presStyleLbl="node2" presStyleIdx="0" presStyleCnt="4">
        <dgm:presLayoutVars>
          <dgm:chPref val="3"/>
        </dgm:presLayoutVars>
      </dgm:prSet>
      <dgm:spPr/>
      <dgm:t>
        <a:bodyPr/>
        <a:lstStyle/>
        <a:p>
          <a:endParaRPr lang="es-MX"/>
        </a:p>
      </dgm:t>
    </dgm:pt>
    <dgm:pt modelId="{A3348FE5-BD60-4FF6-B8C3-5BB6BC0C48C4}" type="pres">
      <dgm:prSet presAssocID="{F215FE17-AEDD-4B53-AA20-84A32272C4C7}" presName="horzTwo" presStyleCnt="0"/>
      <dgm:spPr/>
      <dgm:t>
        <a:bodyPr/>
        <a:lstStyle/>
        <a:p>
          <a:endParaRPr lang="es-MX"/>
        </a:p>
      </dgm:t>
    </dgm:pt>
    <dgm:pt modelId="{2DFD125E-0B66-448B-8412-8C7FDF2AAD41}" type="pres">
      <dgm:prSet presAssocID="{7DEA3DD2-B602-4CC9-A2D3-AF559D1F8729}" presName="sibSpaceTwo" presStyleCnt="0"/>
      <dgm:spPr/>
      <dgm:t>
        <a:bodyPr/>
        <a:lstStyle/>
        <a:p>
          <a:endParaRPr lang="es-MX"/>
        </a:p>
      </dgm:t>
    </dgm:pt>
    <dgm:pt modelId="{7A197061-9402-4648-ADA8-205F11DA3D42}" type="pres">
      <dgm:prSet presAssocID="{38BC65ED-D641-408D-9B45-DDE9C2CE7F09}" presName="vertTwo" presStyleCnt="0"/>
      <dgm:spPr/>
      <dgm:t>
        <a:bodyPr/>
        <a:lstStyle/>
        <a:p>
          <a:endParaRPr lang="es-MX"/>
        </a:p>
      </dgm:t>
    </dgm:pt>
    <dgm:pt modelId="{26885ABE-7DDB-42A4-8603-2D5CDB1E9E37}" type="pres">
      <dgm:prSet presAssocID="{38BC65ED-D641-408D-9B45-DDE9C2CE7F09}" presName="txTwo" presStyleLbl="node2" presStyleIdx="1" presStyleCnt="4">
        <dgm:presLayoutVars>
          <dgm:chPref val="3"/>
        </dgm:presLayoutVars>
      </dgm:prSet>
      <dgm:spPr/>
      <dgm:t>
        <a:bodyPr/>
        <a:lstStyle/>
        <a:p>
          <a:endParaRPr lang="es-MX"/>
        </a:p>
      </dgm:t>
    </dgm:pt>
    <dgm:pt modelId="{7277A21E-7AF1-4567-A674-36EF5D32FB2B}" type="pres">
      <dgm:prSet presAssocID="{38BC65ED-D641-408D-9B45-DDE9C2CE7F09}" presName="horzTwo" presStyleCnt="0"/>
      <dgm:spPr/>
      <dgm:t>
        <a:bodyPr/>
        <a:lstStyle/>
        <a:p>
          <a:endParaRPr lang="es-MX"/>
        </a:p>
      </dgm:t>
    </dgm:pt>
    <dgm:pt modelId="{E9058CBB-843F-49AE-90BB-BD7F25370948}" type="pres">
      <dgm:prSet presAssocID="{EDBDB6D5-AE39-4085-AEF1-D92C77C3E0AD}" presName="sibSpaceTwo" presStyleCnt="0"/>
      <dgm:spPr/>
      <dgm:t>
        <a:bodyPr/>
        <a:lstStyle/>
        <a:p>
          <a:endParaRPr lang="es-MX"/>
        </a:p>
      </dgm:t>
    </dgm:pt>
    <dgm:pt modelId="{824F8E75-CF2C-4993-936E-F4D31F7FDF6E}" type="pres">
      <dgm:prSet presAssocID="{18FA7B13-C4A4-4C0E-9F24-9F867656CE3A}" presName="vertTwo" presStyleCnt="0"/>
      <dgm:spPr/>
      <dgm:t>
        <a:bodyPr/>
        <a:lstStyle/>
        <a:p>
          <a:endParaRPr lang="es-MX"/>
        </a:p>
      </dgm:t>
    </dgm:pt>
    <dgm:pt modelId="{2842C34A-8ABD-4B92-B45A-2BE94DF1046C}" type="pres">
      <dgm:prSet presAssocID="{18FA7B13-C4A4-4C0E-9F24-9F867656CE3A}" presName="txTwo" presStyleLbl="node2" presStyleIdx="2" presStyleCnt="4">
        <dgm:presLayoutVars>
          <dgm:chPref val="3"/>
        </dgm:presLayoutVars>
      </dgm:prSet>
      <dgm:spPr/>
      <dgm:t>
        <a:bodyPr/>
        <a:lstStyle/>
        <a:p>
          <a:endParaRPr lang="es-MX"/>
        </a:p>
      </dgm:t>
    </dgm:pt>
    <dgm:pt modelId="{5EF3D738-5F42-48C4-8AC5-9A2D955B4A25}" type="pres">
      <dgm:prSet presAssocID="{18FA7B13-C4A4-4C0E-9F24-9F867656CE3A}" presName="horzTwo" presStyleCnt="0"/>
      <dgm:spPr/>
      <dgm:t>
        <a:bodyPr/>
        <a:lstStyle/>
        <a:p>
          <a:endParaRPr lang="es-MX"/>
        </a:p>
      </dgm:t>
    </dgm:pt>
    <dgm:pt modelId="{11AFD56E-77EA-4D9C-8FB8-6C45CA478DFE}" type="pres">
      <dgm:prSet presAssocID="{4F59439A-E730-4396-B518-A1C427C01433}" presName="sibSpaceTwo" presStyleCnt="0"/>
      <dgm:spPr/>
      <dgm:t>
        <a:bodyPr/>
        <a:lstStyle/>
        <a:p>
          <a:endParaRPr lang="es-MX"/>
        </a:p>
      </dgm:t>
    </dgm:pt>
    <dgm:pt modelId="{304529B2-4D6A-4EA5-A931-4BE4554F5358}" type="pres">
      <dgm:prSet presAssocID="{93307E63-9D2B-4951-B3E5-BF5A8F52C5C9}" presName="vertTwo" presStyleCnt="0"/>
      <dgm:spPr/>
      <dgm:t>
        <a:bodyPr/>
        <a:lstStyle/>
        <a:p>
          <a:endParaRPr lang="es-MX"/>
        </a:p>
      </dgm:t>
    </dgm:pt>
    <dgm:pt modelId="{9F777503-A7E0-424C-9178-3311A329A0B7}" type="pres">
      <dgm:prSet presAssocID="{93307E63-9D2B-4951-B3E5-BF5A8F52C5C9}" presName="txTwo" presStyleLbl="node2" presStyleIdx="3" presStyleCnt="4">
        <dgm:presLayoutVars>
          <dgm:chPref val="3"/>
        </dgm:presLayoutVars>
      </dgm:prSet>
      <dgm:spPr/>
      <dgm:t>
        <a:bodyPr/>
        <a:lstStyle/>
        <a:p>
          <a:endParaRPr lang="es-MX"/>
        </a:p>
      </dgm:t>
    </dgm:pt>
    <dgm:pt modelId="{DAF3069D-C857-4593-872C-D777555D16BC}" type="pres">
      <dgm:prSet presAssocID="{93307E63-9D2B-4951-B3E5-BF5A8F52C5C9}" presName="horzTwo" presStyleCnt="0"/>
      <dgm:spPr/>
      <dgm:t>
        <a:bodyPr/>
        <a:lstStyle/>
        <a:p>
          <a:endParaRPr lang="es-MX"/>
        </a:p>
      </dgm:t>
    </dgm:pt>
  </dgm:ptLst>
  <dgm:cxnLst>
    <dgm:cxn modelId="{5D22FC25-F69C-4CB3-B1B1-60B35FD09909}" type="presOf" srcId="{F215FE17-AEDD-4B53-AA20-84A32272C4C7}" destId="{01BD6B47-5182-4C31-B45E-1D7E34BDD580}" srcOrd="0" destOrd="0" presId="urn:microsoft.com/office/officeart/2005/8/layout/hierarchy4"/>
    <dgm:cxn modelId="{4787F2FE-FED7-414C-9254-D52DD15626FF}" srcId="{F69B3A09-820F-402D-8849-1764900FD88F}" destId="{93307E63-9D2B-4951-B3E5-BF5A8F52C5C9}" srcOrd="3" destOrd="0" parTransId="{67B51E59-700D-4181-BEBC-7441CB312EB5}" sibTransId="{D84A3C59-E15E-4EB4-9C51-C5B85C55ECD3}"/>
    <dgm:cxn modelId="{65AA7776-8DA9-4087-9C18-C57EF12A7987}" srcId="{F69B3A09-820F-402D-8849-1764900FD88F}" destId="{F215FE17-AEDD-4B53-AA20-84A32272C4C7}" srcOrd="0" destOrd="0" parTransId="{4F91C471-1D7A-4816-A5FF-301B8991B5DC}" sibTransId="{7DEA3DD2-B602-4CC9-A2D3-AF559D1F8729}"/>
    <dgm:cxn modelId="{8CFB7EA6-0BE7-4365-A60E-120FD9A67301}" srcId="{F69B3A09-820F-402D-8849-1764900FD88F}" destId="{18FA7B13-C4A4-4C0E-9F24-9F867656CE3A}" srcOrd="2" destOrd="0" parTransId="{083FFE27-4A56-4C22-9225-8D00CB48B5D9}" sibTransId="{4F59439A-E730-4396-B518-A1C427C01433}"/>
    <dgm:cxn modelId="{D3B041E7-D482-43D2-ADC0-E5752EFE20A2}" srcId="{F69B3A09-820F-402D-8849-1764900FD88F}" destId="{38BC65ED-D641-408D-9B45-DDE9C2CE7F09}" srcOrd="1" destOrd="0" parTransId="{22846053-D29E-4433-9510-D96773F19C38}" sibTransId="{EDBDB6D5-AE39-4085-AEF1-D92C77C3E0AD}"/>
    <dgm:cxn modelId="{059F4FE3-6286-4901-86E2-116B229AC9DB}" type="presOf" srcId="{1672FDD1-1C7D-40BF-AD6A-49903A0AC987}" destId="{638AABD4-F785-44A5-A736-1FD2D1DE67C1}" srcOrd="0" destOrd="0" presId="urn:microsoft.com/office/officeart/2005/8/layout/hierarchy4"/>
    <dgm:cxn modelId="{EA03B12A-E612-4B22-985B-D208B4592793}" type="presOf" srcId="{18FA7B13-C4A4-4C0E-9F24-9F867656CE3A}" destId="{2842C34A-8ABD-4B92-B45A-2BE94DF1046C}" srcOrd="0" destOrd="0" presId="urn:microsoft.com/office/officeart/2005/8/layout/hierarchy4"/>
    <dgm:cxn modelId="{61054188-52E4-44FB-A173-654FB78BA53F}" type="presOf" srcId="{F69B3A09-820F-402D-8849-1764900FD88F}" destId="{78C3E487-4C61-41A4-B0AE-26F3652D209E}" srcOrd="0" destOrd="0" presId="urn:microsoft.com/office/officeart/2005/8/layout/hierarchy4"/>
    <dgm:cxn modelId="{091DB909-5100-485D-AFF7-A864C56BAC5A}" srcId="{1672FDD1-1C7D-40BF-AD6A-49903A0AC987}" destId="{F69B3A09-820F-402D-8849-1764900FD88F}" srcOrd="0" destOrd="0" parTransId="{2B370F19-A680-4D69-8614-8641CD14F1D4}" sibTransId="{59F42230-EE4B-4FF8-9BFC-ED4AE322FE25}"/>
    <dgm:cxn modelId="{3F7651DE-3FE3-4F6F-9638-5189E36BF0D3}" type="presOf" srcId="{38BC65ED-D641-408D-9B45-DDE9C2CE7F09}" destId="{26885ABE-7DDB-42A4-8603-2D5CDB1E9E37}" srcOrd="0" destOrd="0" presId="urn:microsoft.com/office/officeart/2005/8/layout/hierarchy4"/>
    <dgm:cxn modelId="{C99360D8-DB96-41A6-BA64-6953147E6AA8}" type="presOf" srcId="{93307E63-9D2B-4951-B3E5-BF5A8F52C5C9}" destId="{9F777503-A7E0-424C-9178-3311A329A0B7}" srcOrd="0" destOrd="0" presId="urn:microsoft.com/office/officeart/2005/8/layout/hierarchy4"/>
    <dgm:cxn modelId="{96E9F205-EA6C-465E-BC82-DD44DA357413}" type="presParOf" srcId="{638AABD4-F785-44A5-A736-1FD2D1DE67C1}" destId="{B1361B2C-CB3A-4D64-9297-593C01AE24F9}" srcOrd="0" destOrd="0" presId="urn:microsoft.com/office/officeart/2005/8/layout/hierarchy4"/>
    <dgm:cxn modelId="{59FEC2E9-BAB1-4001-8D6E-AF61543F56AB}" type="presParOf" srcId="{B1361B2C-CB3A-4D64-9297-593C01AE24F9}" destId="{78C3E487-4C61-41A4-B0AE-26F3652D209E}" srcOrd="0" destOrd="0" presId="urn:microsoft.com/office/officeart/2005/8/layout/hierarchy4"/>
    <dgm:cxn modelId="{B1B66E44-CDC8-42C8-9B66-3E234CF5F1CB}" type="presParOf" srcId="{B1361B2C-CB3A-4D64-9297-593C01AE24F9}" destId="{EFEDFC74-7426-4E71-8340-475F6D759442}" srcOrd="1" destOrd="0" presId="urn:microsoft.com/office/officeart/2005/8/layout/hierarchy4"/>
    <dgm:cxn modelId="{7C7B3341-A403-46E9-89BB-8F28F067DCCF}" type="presParOf" srcId="{B1361B2C-CB3A-4D64-9297-593C01AE24F9}" destId="{88EEF857-18F7-4357-9F96-96DFAC170053}" srcOrd="2" destOrd="0" presId="urn:microsoft.com/office/officeart/2005/8/layout/hierarchy4"/>
    <dgm:cxn modelId="{083A01D6-3907-419D-89D6-39B63194B03F}" type="presParOf" srcId="{88EEF857-18F7-4357-9F96-96DFAC170053}" destId="{BF3E6FD8-ACAE-4077-8912-58223DBC4EE4}" srcOrd="0" destOrd="0" presId="urn:microsoft.com/office/officeart/2005/8/layout/hierarchy4"/>
    <dgm:cxn modelId="{6003B57A-A473-4A6A-8AC3-57FBA54185F5}" type="presParOf" srcId="{BF3E6FD8-ACAE-4077-8912-58223DBC4EE4}" destId="{01BD6B47-5182-4C31-B45E-1D7E34BDD580}" srcOrd="0" destOrd="0" presId="urn:microsoft.com/office/officeart/2005/8/layout/hierarchy4"/>
    <dgm:cxn modelId="{CC16DBE6-74FF-4A54-95E6-F6DC6488D01D}" type="presParOf" srcId="{BF3E6FD8-ACAE-4077-8912-58223DBC4EE4}" destId="{A3348FE5-BD60-4FF6-B8C3-5BB6BC0C48C4}" srcOrd="1" destOrd="0" presId="urn:microsoft.com/office/officeart/2005/8/layout/hierarchy4"/>
    <dgm:cxn modelId="{C3BCCD54-B8EB-4493-9840-6A05C2D4C803}" type="presParOf" srcId="{88EEF857-18F7-4357-9F96-96DFAC170053}" destId="{2DFD125E-0B66-448B-8412-8C7FDF2AAD41}" srcOrd="1" destOrd="0" presId="urn:microsoft.com/office/officeart/2005/8/layout/hierarchy4"/>
    <dgm:cxn modelId="{FA878BDA-39B6-406B-A5C6-7914C4BE1900}" type="presParOf" srcId="{88EEF857-18F7-4357-9F96-96DFAC170053}" destId="{7A197061-9402-4648-ADA8-205F11DA3D42}" srcOrd="2" destOrd="0" presId="urn:microsoft.com/office/officeart/2005/8/layout/hierarchy4"/>
    <dgm:cxn modelId="{A770D30E-7ECC-4D9F-9AF0-0D041443C665}" type="presParOf" srcId="{7A197061-9402-4648-ADA8-205F11DA3D42}" destId="{26885ABE-7DDB-42A4-8603-2D5CDB1E9E37}" srcOrd="0" destOrd="0" presId="urn:microsoft.com/office/officeart/2005/8/layout/hierarchy4"/>
    <dgm:cxn modelId="{88C28CB8-076F-4069-B718-8E226B972CCD}" type="presParOf" srcId="{7A197061-9402-4648-ADA8-205F11DA3D42}" destId="{7277A21E-7AF1-4567-A674-36EF5D32FB2B}" srcOrd="1" destOrd="0" presId="urn:microsoft.com/office/officeart/2005/8/layout/hierarchy4"/>
    <dgm:cxn modelId="{2D1D803E-9B3B-433C-B605-57BFE7D97A13}" type="presParOf" srcId="{88EEF857-18F7-4357-9F96-96DFAC170053}" destId="{E9058CBB-843F-49AE-90BB-BD7F25370948}" srcOrd="3" destOrd="0" presId="urn:microsoft.com/office/officeart/2005/8/layout/hierarchy4"/>
    <dgm:cxn modelId="{39791512-D652-47CC-B938-3356804C01C5}" type="presParOf" srcId="{88EEF857-18F7-4357-9F96-96DFAC170053}" destId="{824F8E75-CF2C-4993-936E-F4D31F7FDF6E}" srcOrd="4" destOrd="0" presId="urn:microsoft.com/office/officeart/2005/8/layout/hierarchy4"/>
    <dgm:cxn modelId="{8BAB5F34-CDE0-4989-87AA-0D97AFB12EBB}" type="presParOf" srcId="{824F8E75-CF2C-4993-936E-F4D31F7FDF6E}" destId="{2842C34A-8ABD-4B92-B45A-2BE94DF1046C}" srcOrd="0" destOrd="0" presId="urn:microsoft.com/office/officeart/2005/8/layout/hierarchy4"/>
    <dgm:cxn modelId="{7DE6AEE8-1DC2-4C4E-A793-A301C189EF00}" type="presParOf" srcId="{824F8E75-CF2C-4993-936E-F4D31F7FDF6E}" destId="{5EF3D738-5F42-48C4-8AC5-9A2D955B4A25}" srcOrd="1" destOrd="0" presId="urn:microsoft.com/office/officeart/2005/8/layout/hierarchy4"/>
    <dgm:cxn modelId="{96B0CE2F-4BE9-439D-B175-FF698CD341F1}" type="presParOf" srcId="{88EEF857-18F7-4357-9F96-96DFAC170053}" destId="{11AFD56E-77EA-4D9C-8FB8-6C45CA478DFE}" srcOrd="5" destOrd="0" presId="urn:microsoft.com/office/officeart/2005/8/layout/hierarchy4"/>
    <dgm:cxn modelId="{D167484A-B9DD-41EC-8331-BE8D9E25092F}" type="presParOf" srcId="{88EEF857-18F7-4357-9F96-96DFAC170053}" destId="{304529B2-4D6A-4EA5-A931-4BE4554F5358}" srcOrd="6" destOrd="0" presId="urn:microsoft.com/office/officeart/2005/8/layout/hierarchy4"/>
    <dgm:cxn modelId="{6D77747D-8EA4-4221-A241-BF66693DCF95}" type="presParOf" srcId="{304529B2-4D6A-4EA5-A931-4BE4554F5358}" destId="{9F777503-A7E0-424C-9178-3311A329A0B7}" srcOrd="0" destOrd="0" presId="urn:microsoft.com/office/officeart/2005/8/layout/hierarchy4"/>
    <dgm:cxn modelId="{CA029FE8-AA04-419D-A9CA-68BB2F39EE5A}" type="presParOf" srcId="{304529B2-4D6A-4EA5-A931-4BE4554F5358}" destId="{DAF3069D-C857-4593-872C-D777555D16B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72FDD1-1C7D-40BF-AD6A-49903A0AC987}" type="doc">
      <dgm:prSet loTypeId="urn:microsoft.com/office/officeart/2005/8/layout/hierarchy4" loCatId="hierarchy" qsTypeId="urn:microsoft.com/office/officeart/2005/8/quickstyle/3d2" qsCatId="3D" csTypeId="urn:microsoft.com/office/officeart/2005/8/colors/accent3_2" csCatId="accent3" phldr="1"/>
      <dgm:spPr/>
      <dgm:t>
        <a:bodyPr/>
        <a:lstStyle/>
        <a:p>
          <a:endParaRPr lang="es-MX"/>
        </a:p>
      </dgm:t>
    </dgm:pt>
    <dgm:pt modelId="{F69B3A09-820F-402D-8849-1764900FD88F}">
      <dgm:prSet phldrT="[Texto]" custT="1"/>
      <dgm:spPr/>
      <dgm:t>
        <a:bodyPr/>
        <a:lstStyle/>
        <a:p>
          <a:r>
            <a:rPr lang="es-MX" sz="2000" b="1" dirty="0" smtClean="0">
              <a:solidFill>
                <a:schemeClr val="bg1"/>
              </a:solidFill>
              <a:latin typeface="Gotham book"/>
              <a:cs typeface="Arial" panose="020B0604020202020204" pitchFamily="34" charset="0"/>
            </a:rPr>
            <a:t>SEGUNDA  GENERACIÓN:</a:t>
          </a:r>
        </a:p>
        <a:p>
          <a:r>
            <a:rPr lang="es-MX" sz="2000" b="1" dirty="0" smtClean="0">
              <a:solidFill>
                <a:schemeClr val="bg1"/>
              </a:solidFill>
              <a:latin typeface="Gotham book"/>
              <a:cs typeface="Arial" panose="020B0604020202020204" pitchFamily="34" charset="0"/>
            </a:rPr>
            <a:t>COLECTIVOS</a:t>
          </a:r>
          <a:endParaRPr lang="es-MX" sz="2000" b="1" dirty="0">
            <a:solidFill>
              <a:schemeClr val="bg1"/>
            </a:solidFill>
            <a:latin typeface="Gotham book"/>
            <a:cs typeface="Arial" panose="020B0604020202020204" pitchFamily="34" charset="0"/>
          </a:endParaRPr>
        </a:p>
      </dgm:t>
    </dgm:pt>
    <dgm:pt modelId="{2B370F19-A680-4D69-8614-8641CD14F1D4}" type="parTrans" cxnId="{091DB909-5100-485D-AFF7-A864C56BAC5A}">
      <dgm:prSet/>
      <dgm:spPr/>
      <dgm:t>
        <a:bodyPr/>
        <a:lstStyle/>
        <a:p>
          <a:endParaRPr lang="es-MX" sz="1200">
            <a:latin typeface="Gotham book"/>
          </a:endParaRPr>
        </a:p>
      </dgm:t>
    </dgm:pt>
    <dgm:pt modelId="{59F42230-EE4B-4FF8-9BFC-ED4AE322FE25}" type="sibTrans" cxnId="{091DB909-5100-485D-AFF7-A864C56BAC5A}">
      <dgm:prSet/>
      <dgm:spPr/>
      <dgm:t>
        <a:bodyPr/>
        <a:lstStyle/>
        <a:p>
          <a:endParaRPr lang="es-MX" sz="1200">
            <a:latin typeface="Gotham book"/>
          </a:endParaRPr>
        </a:p>
      </dgm:t>
    </dgm:pt>
    <dgm:pt modelId="{F215FE17-AEDD-4B53-AA20-84A32272C4C7}">
      <dgm:prSet phldrT="[Texto]" custT="1"/>
      <dgm:spPr/>
      <dgm:t>
        <a:bodyPr/>
        <a:lstStyle/>
        <a:p>
          <a:r>
            <a:rPr lang="es-MX" sz="1200" b="1" dirty="0" smtClean="0">
              <a:solidFill>
                <a:schemeClr val="tx1"/>
              </a:solidFill>
              <a:latin typeface="Gotham book"/>
              <a:cs typeface="Arial" panose="020B0604020202020204" pitchFamily="34" charset="0"/>
            </a:rPr>
            <a:t>TRABAJO</a:t>
          </a:r>
          <a:endParaRPr lang="es-MX" sz="1200" b="1" dirty="0">
            <a:solidFill>
              <a:schemeClr val="tx1"/>
            </a:solidFill>
            <a:latin typeface="Gotham book"/>
            <a:cs typeface="Arial" panose="020B0604020202020204" pitchFamily="34" charset="0"/>
          </a:endParaRPr>
        </a:p>
      </dgm:t>
    </dgm:pt>
    <dgm:pt modelId="{4F91C471-1D7A-4816-A5FF-301B8991B5DC}" type="parTrans" cxnId="{65AA7776-8DA9-4087-9C18-C57EF12A7987}">
      <dgm:prSet/>
      <dgm:spPr/>
      <dgm:t>
        <a:bodyPr/>
        <a:lstStyle/>
        <a:p>
          <a:endParaRPr lang="es-MX" sz="1200">
            <a:latin typeface="Gotham book"/>
          </a:endParaRPr>
        </a:p>
      </dgm:t>
    </dgm:pt>
    <dgm:pt modelId="{7DEA3DD2-B602-4CC9-A2D3-AF559D1F8729}" type="sibTrans" cxnId="{65AA7776-8DA9-4087-9C18-C57EF12A7987}">
      <dgm:prSet/>
      <dgm:spPr/>
      <dgm:t>
        <a:bodyPr/>
        <a:lstStyle/>
        <a:p>
          <a:endParaRPr lang="es-MX" sz="1200">
            <a:latin typeface="Gotham book"/>
          </a:endParaRPr>
        </a:p>
      </dgm:t>
    </dgm:pt>
    <dgm:pt modelId="{38BC65ED-D641-408D-9B45-DDE9C2CE7F09}">
      <dgm:prSet phldrT="[Texto]" custT="1"/>
      <dgm:spPr/>
      <dgm:t>
        <a:bodyPr/>
        <a:lstStyle/>
        <a:p>
          <a:r>
            <a:rPr lang="es-MX" sz="1200" b="1" dirty="0" smtClean="0">
              <a:solidFill>
                <a:schemeClr val="tx1"/>
              </a:solidFill>
              <a:latin typeface="Gotham book"/>
              <a:cs typeface="Arial" panose="020B0604020202020204" pitchFamily="34" charset="0"/>
            </a:rPr>
            <a:t>SEGURIDAD SOCIAL</a:t>
          </a:r>
          <a:endParaRPr lang="es-MX" sz="1200" b="1" dirty="0">
            <a:solidFill>
              <a:schemeClr val="tx1"/>
            </a:solidFill>
            <a:latin typeface="Gotham book"/>
            <a:cs typeface="Arial" panose="020B0604020202020204" pitchFamily="34" charset="0"/>
          </a:endParaRPr>
        </a:p>
      </dgm:t>
    </dgm:pt>
    <dgm:pt modelId="{22846053-D29E-4433-9510-D96773F19C38}" type="parTrans" cxnId="{D3B041E7-D482-43D2-ADC0-E5752EFE20A2}">
      <dgm:prSet/>
      <dgm:spPr/>
      <dgm:t>
        <a:bodyPr/>
        <a:lstStyle/>
        <a:p>
          <a:endParaRPr lang="es-MX" sz="1200">
            <a:latin typeface="Gotham book"/>
          </a:endParaRPr>
        </a:p>
      </dgm:t>
    </dgm:pt>
    <dgm:pt modelId="{EDBDB6D5-AE39-4085-AEF1-D92C77C3E0AD}" type="sibTrans" cxnId="{D3B041E7-D482-43D2-ADC0-E5752EFE20A2}">
      <dgm:prSet/>
      <dgm:spPr/>
      <dgm:t>
        <a:bodyPr/>
        <a:lstStyle/>
        <a:p>
          <a:endParaRPr lang="es-MX" sz="1200">
            <a:latin typeface="Gotham book"/>
          </a:endParaRPr>
        </a:p>
      </dgm:t>
    </dgm:pt>
    <dgm:pt modelId="{18FA7B13-C4A4-4C0E-9F24-9F867656CE3A}">
      <dgm:prSet phldrT="[Texto]" custT="1"/>
      <dgm:spPr/>
      <dgm:t>
        <a:bodyPr/>
        <a:lstStyle/>
        <a:p>
          <a:r>
            <a:rPr lang="es-MX" sz="1100" b="1" dirty="0" smtClean="0">
              <a:solidFill>
                <a:schemeClr val="tx1"/>
              </a:solidFill>
              <a:latin typeface="Gotham book"/>
              <a:cs typeface="Arial" panose="020B0604020202020204" pitchFamily="34" charset="0"/>
            </a:rPr>
            <a:t>SINDICALISMO</a:t>
          </a:r>
          <a:endParaRPr lang="es-MX" sz="1100" b="1" dirty="0">
            <a:solidFill>
              <a:schemeClr val="tx1"/>
            </a:solidFill>
            <a:latin typeface="Gotham book"/>
            <a:cs typeface="Arial" panose="020B0604020202020204" pitchFamily="34" charset="0"/>
          </a:endParaRPr>
        </a:p>
      </dgm:t>
    </dgm:pt>
    <dgm:pt modelId="{083FFE27-4A56-4C22-9225-8D00CB48B5D9}" type="parTrans" cxnId="{8CFB7EA6-0BE7-4365-A60E-120FD9A67301}">
      <dgm:prSet/>
      <dgm:spPr/>
      <dgm:t>
        <a:bodyPr/>
        <a:lstStyle/>
        <a:p>
          <a:endParaRPr lang="es-MX" sz="1200">
            <a:latin typeface="Gotham book"/>
          </a:endParaRPr>
        </a:p>
      </dgm:t>
    </dgm:pt>
    <dgm:pt modelId="{4F59439A-E730-4396-B518-A1C427C01433}" type="sibTrans" cxnId="{8CFB7EA6-0BE7-4365-A60E-120FD9A67301}">
      <dgm:prSet/>
      <dgm:spPr/>
      <dgm:t>
        <a:bodyPr/>
        <a:lstStyle/>
        <a:p>
          <a:endParaRPr lang="es-MX" sz="1200">
            <a:latin typeface="Gotham book"/>
          </a:endParaRPr>
        </a:p>
      </dgm:t>
    </dgm:pt>
    <dgm:pt modelId="{638AABD4-F785-44A5-A736-1FD2D1DE67C1}" type="pres">
      <dgm:prSet presAssocID="{1672FDD1-1C7D-40BF-AD6A-49903A0AC987}" presName="Name0" presStyleCnt="0">
        <dgm:presLayoutVars>
          <dgm:chPref val="1"/>
          <dgm:dir/>
          <dgm:animOne val="branch"/>
          <dgm:animLvl val="lvl"/>
          <dgm:resizeHandles/>
        </dgm:presLayoutVars>
      </dgm:prSet>
      <dgm:spPr/>
      <dgm:t>
        <a:bodyPr/>
        <a:lstStyle/>
        <a:p>
          <a:endParaRPr lang="es-MX"/>
        </a:p>
      </dgm:t>
    </dgm:pt>
    <dgm:pt modelId="{B1361B2C-CB3A-4D64-9297-593C01AE24F9}" type="pres">
      <dgm:prSet presAssocID="{F69B3A09-820F-402D-8849-1764900FD88F}" presName="vertOne" presStyleCnt="0"/>
      <dgm:spPr/>
    </dgm:pt>
    <dgm:pt modelId="{78C3E487-4C61-41A4-B0AE-26F3652D209E}" type="pres">
      <dgm:prSet presAssocID="{F69B3A09-820F-402D-8849-1764900FD88F}" presName="txOne" presStyleLbl="node0" presStyleIdx="0" presStyleCnt="1" custScaleY="41331">
        <dgm:presLayoutVars>
          <dgm:chPref val="3"/>
        </dgm:presLayoutVars>
      </dgm:prSet>
      <dgm:spPr/>
      <dgm:t>
        <a:bodyPr/>
        <a:lstStyle/>
        <a:p>
          <a:endParaRPr lang="es-MX"/>
        </a:p>
      </dgm:t>
    </dgm:pt>
    <dgm:pt modelId="{EFEDFC74-7426-4E71-8340-475F6D759442}" type="pres">
      <dgm:prSet presAssocID="{F69B3A09-820F-402D-8849-1764900FD88F}" presName="parTransOne" presStyleCnt="0"/>
      <dgm:spPr/>
    </dgm:pt>
    <dgm:pt modelId="{88EEF857-18F7-4357-9F96-96DFAC170053}" type="pres">
      <dgm:prSet presAssocID="{F69B3A09-820F-402D-8849-1764900FD88F}" presName="horzOne" presStyleCnt="0"/>
      <dgm:spPr/>
    </dgm:pt>
    <dgm:pt modelId="{BF3E6FD8-ACAE-4077-8912-58223DBC4EE4}" type="pres">
      <dgm:prSet presAssocID="{F215FE17-AEDD-4B53-AA20-84A32272C4C7}" presName="vertTwo" presStyleCnt="0"/>
      <dgm:spPr/>
    </dgm:pt>
    <dgm:pt modelId="{01BD6B47-5182-4C31-B45E-1D7E34BDD580}" type="pres">
      <dgm:prSet presAssocID="{F215FE17-AEDD-4B53-AA20-84A32272C4C7}" presName="txTwo" presStyleLbl="node2" presStyleIdx="0" presStyleCnt="3">
        <dgm:presLayoutVars>
          <dgm:chPref val="3"/>
        </dgm:presLayoutVars>
      </dgm:prSet>
      <dgm:spPr/>
      <dgm:t>
        <a:bodyPr/>
        <a:lstStyle/>
        <a:p>
          <a:endParaRPr lang="es-MX"/>
        </a:p>
      </dgm:t>
    </dgm:pt>
    <dgm:pt modelId="{A3348FE5-BD60-4FF6-B8C3-5BB6BC0C48C4}" type="pres">
      <dgm:prSet presAssocID="{F215FE17-AEDD-4B53-AA20-84A32272C4C7}" presName="horzTwo" presStyleCnt="0"/>
      <dgm:spPr/>
    </dgm:pt>
    <dgm:pt modelId="{2DFD125E-0B66-448B-8412-8C7FDF2AAD41}" type="pres">
      <dgm:prSet presAssocID="{7DEA3DD2-B602-4CC9-A2D3-AF559D1F8729}" presName="sibSpaceTwo" presStyleCnt="0"/>
      <dgm:spPr/>
    </dgm:pt>
    <dgm:pt modelId="{7A197061-9402-4648-ADA8-205F11DA3D42}" type="pres">
      <dgm:prSet presAssocID="{38BC65ED-D641-408D-9B45-DDE9C2CE7F09}" presName="vertTwo" presStyleCnt="0"/>
      <dgm:spPr/>
    </dgm:pt>
    <dgm:pt modelId="{26885ABE-7DDB-42A4-8603-2D5CDB1E9E37}" type="pres">
      <dgm:prSet presAssocID="{38BC65ED-D641-408D-9B45-DDE9C2CE7F09}" presName="txTwo" presStyleLbl="node2" presStyleIdx="1" presStyleCnt="3">
        <dgm:presLayoutVars>
          <dgm:chPref val="3"/>
        </dgm:presLayoutVars>
      </dgm:prSet>
      <dgm:spPr/>
      <dgm:t>
        <a:bodyPr/>
        <a:lstStyle/>
        <a:p>
          <a:endParaRPr lang="es-MX"/>
        </a:p>
      </dgm:t>
    </dgm:pt>
    <dgm:pt modelId="{7277A21E-7AF1-4567-A674-36EF5D32FB2B}" type="pres">
      <dgm:prSet presAssocID="{38BC65ED-D641-408D-9B45-DDE9C2CE7F09}" presName="horzTwo" presStyleCnt="0"/>
      <dgm:spPr/>
    </dgm:pt>
    <dgm:pt modelId="{E9058CBB-843F-49AE-90BB-BD7F25370948}" type="pres">
      <dgm:prSet presAssocID="{EDBDB6D5-AE39-4085-AEF1-D92C77C3E0AD}" presName="sibSpaceTwo" presStyleCnt="0"/>
      <dgm:spPr/>
    </dgm:pt>
    <dgm:pt modelId="{824F8E75-CF2C-4993-936E-F4D31F7FDF6E}" type="pres">
      <dgm:prSet presAssocID="{18FA7B13-C4A4-4C0E-9F24-9F867656CE3A}" presName="vertTwo" presStyleCnt="0"/>
      <dgm:spPr/>
    </dgm:pt>
    <dgm:pt modelId="{2842C34A-8ABD-4B92-B45A-2BE94DF1046C}" type="pres">
      <dgm:prSet presAssocID="{18FA7B13-C4A4-4C0E-9F24-9F867656CE3A}" presName="txTwo" presStyleLbl="node2" presStyleIdx="2" presStyleCnt="3">
        <dgm:presLayoutVars>
          <dgm:chPref val="3"/>
        </dgm:presLayoutVars>
      </dgm:prSet>
      <dgm:spPr/>
      <dgm:t>
        <a:bodyPr/>
        <a:lstStyle/>
        <a:p>
          <a:endParaRPr lang="es-MX"/>
        </a:p>
      </dgm:t>
    </dgm:pt>
    <dgm:pt modelId="{5EF3D738-5F42-48C4-8AC5-9A2D955B4A25}" type="pres">
      <dgm:prSet presAssocID="{18FA7B13-C4A4-4C0E-9F24-9F867656CE3A}" presName="horzTwo" presStyleCnt="0"/>
      <dgm:spPr/>
    </dgm:pt>
  </dgm:ptLst>
  <dgm:cxnLst>
    <dgm:cxn modelId="{65AA7776-8DA9-4087-9C18-C57EF12A7987}" srcId="{F69B3A09-820F-402D-8849-1764900FD88F}" destId="{F215FE17-AEDD-4B53-AA20-84A32272C4C7}" srcOrd="0" destOrd="0" parTransId="{4F91C471-1D7A-4816-A5FF-301B8991B5DC}" sibTransId="{7DEA3DD2-B602-4CC9-A2D3-AF559D1F8729}"/>
    <dgm:cxn modelId="{E660F33D-41B0-4668-B0EF-9C99A22C318F}" type="presOf" srcId="{F69B3A09-820F-402D-8849-1764900FD88F}" destId="{78C3E487-4C61-41A4-B0AE-26F3652D209E}" srcOrd="0" destOrd="0" presId="urn:microsoft.com/office/officeart/2005/8/layout/hierarchy4"/>
    <dgm:cxn modelId="{8CFB7EA6-0BE7-4365-A60E-120FD9A67301}" srcId="{F69B3A09-820F-402D-8849-1764900FD88F}" destId="{18FA7B13-C4A4-4C0E-9F24-9F867656CE3A}" srcOrd="2" destOrd="0" parTransId="{083FFE27-4A56-4C22-9225-8D00CB48B5D9}" sibTransId="{4F59439A-E730-4396-B518-A1C427C01433}"/>
    <dgm:cxn modelId="{6E10A9B3-0063-4882-BEFE-36E93181A794}" type="presOf" srcId="{1672FDD1-1C7D-40BF-AD6A-49903A0AC987}" destId="{638AABD4-F785-44A5-A736-1FD2D1DE67C1}" srcOrd="0" destOrd="0" presId="urn:microsoft.com/office/officeart/2005/8/layout/hierarchy4"/>
    <dgm:cxn modelId="{A643060F-3D56-4330-A25B-E4D1C8E07D59}" type="presOf" srcId="{38BC65ED-D641-408D-9B45-DDE9C2CE7F09}" destId="{26885ABE-7DDB-42A4-8603-2D5CDB1E9E37}" srcOrd="0" destOrd="0" presId="urn:microsoft.com/office/officeart/2005/8/layout/hierarchy4"/>
    <dgm:cxn modelId="{D3B041E7-D482-43D2-ADC0-E5752EFE20A2}" srcId="{F69B3A09-820F-402D-8849-1764900FD88F}" destId="{38BC65ED-D641-408D-9B45-DDE9C2CE7F09}" srcOrd="1" destOrd="0" parTransId="{22846053-D29E-4433-9510-D96773F19C38}" sibTransId="{EDBDB6D5-AE39-4085-AEF1-D92C77C3E0AD}"/>
    <dgm:cxn modelId="{309E42D1-669D-4E05-B116-F15DCE21C9E8}" type="presOf" srcId="{18FA7B13-C4A4-4C0E-9F24-9F867656CE3A}" destId="{2842C34A-8ABD-4B92-B45A-2BE94DF1046C}" srcOrd="0" destOrd="0" presId="urn:microsoft.com/office/officeart/2005/8/layout/hierarchy4"/>
    <dgm:cxn modelId="{091DB909-5100-485D-AFF7-A864C56BAC5A}" srcId="{1672FDD1-1C7D-40BF-AD6A-49903A0AC987}" destId="{F69B3A09-820F-402D-8849-1764900FD88F}" srcOrd="0" destOrd="0" parTransId="{2B370F19-A680-4D69-8614-8641CD14F1D4}" sibTransId="{59F42230-EE4B-4FF8-9BFC-ED4AE322FE25}"/>
    <dgm:cxn modelId="{72A4B17A-2326-47D2-AE03-866E8882C166}" type="presOf" srcId="{F215FE17-AEDD-4B53-AA20-84A32272C4C7}" destId="{01BD6B47-5182-4C31-B45E-1D7E34BDD580}" srcOrd="0" destOrd="0" presId="urn:microsoft.com/office/officeart/2005/8/layout/hierarchy4"/>
    <dgm:cxn modelId="{09E2C507-F0ED-48D4-88F5-2B948A6881BC}" type="presParOf" srcId="{638AABD4-F785-44A5-A736-1FD2D1DE67C1}" destId="{B1361B2C-CB3A-4D64-9297-593C01AE24F9}" srcOrd="0" destOrd="0" presId="urn:microsoft.com/office/officeart/2005/8/layout/hierarchy4"/>
    <dgm:cxn modelId="{667D6E1E-B359-4568-9EFA-5185881555D6}" type="presParOf" srcId="{B1361B2C-CB3A-4D64-9297-593C01AE24F9}" destId="{78C3E487-4C61-41A4-B0AE-26F3652D209E}" srcOrd="0" destOrd="0" presId="urn:microsoft.com/office/officeart/2005/8/layout/hierarchy4"/>
    <dgm:cxn modelId="{3E59CE05-456A-4921-9B28-981B641BD016}" type="presParOf" srcId="{B1361B2C-CB3A-4D64-9297-593C01AE24F9}" destId="{EFEDFC74-7426-4E71-8340-475F6D759442}" srcOrd="1" destOrd="0" presId="urn:microsoft.com/office/officeart/2005/8/layout/hierarchy4"/>
    <dgm:cxn modelId="{DF948794-D3BB-4AD5-863D-89B8BB0AC705}" type="presParOf" srcId="{B1361B2C-CB3A-4D64-9297-593C01AE24F9}" destId="{88EEF857-18F7-4357-9F96-96DFAC170053}" srcOrd="2" destOrd="0" presId="urn:microsoft.com/office/officeart/2005/8/layout/hierarchy4"/>
    <dgm:cxn modelId="{40AB8FBB-18BF-40CE-87FF-954F0131AEB0}" type="presParOf" srcId="{88EEF857-18F7-4357-9F96-96DFAC170053}" destId="{BF3E6FD8-ACAE-4077-8912-58223DBC4EE4}" srcOrd="0" destOrd="0" presId="urn:microsoft.com/office/officeart/2005/8/layout/hierarchy4"/>
    <dgm:cxn modelId="{C8AD5E69-20B0-462A-8D07-7F96983F12DA}" type="presParOf" srcId="{BF3E6FD8-ACAE-4077-8912-58223DBC4EE4}" destId="{01BD6B47-5182-4C31-B45E-1D7E34BDD580}" srcOrd="0" destOrd="0" presId="urn:microsoft.com/office/officeart/2005/8/layout/hierarchy4"/>
    <dgm:cxn modelId="{C26032BA-50CB-4AD1-9AD7-D24223FD564A}" type="presParOf" srcId="{BF3E6FD8-ACAE-4077-8912-58223DBC4EE4}" destId="{A3348FE5-BD60-4FF6-B8C3-5BB6BC0C48C4}" srcOrd="1" destOrd="0" presId="urn:microsoft.com/office/officeart/2005/8/layout/hierarchy4"/>
    <dgm:cxn modelId="{EF464686-3AD8-4F1B-BFBB-B14FF75066BA}" type="presParOf" srcId="{88EEF857-18F7-4357-9F96-96DFAC170053}" destId="{2DFD125E-0B66-448B-8412-8C7FDF2AAD41}" srcOrd="1" destOrd="0" presId="urn:microsoft.com/office/officeart/2005/8/layout/hierarchy4"/>
    <dgm:cxn modelId="{27B33517-0F4B-4710-9B2F-30B2664A433B}" type="presParOf" srcId="{88EEF857-18F7-4357-9F96-96DFAC170053}" destId="{7A197061-9402-4648-ADA8-205F11DA3D42}" srcOrd="2" destOrd="0" presId="urn:microsoft.com/office/officeart/2005/8/layout/hierarchy4"/>
    <dgm:cxn modelId="{6C896BFE-58BC-457C-B0FE-27B5A7EC0820}" type="presParOf" srcId="{7A197061-9402-4648-ADA8-205F11DA3D42}" destId="{26885ABE-7DDB-42A4-8603-2D5CDB1E9E37}" srcOrd="0" destOrd="0" presId="urn:microsoft.com/office/officeart/2005/8/layout/hierarchy4"/>
    <dgm:cxn modelId="{B43898C6-86B1-4ED5-A71B-36C8BA9F97FF}" type="presParOf" srcId="{7A197061-9402-4648-ADA8-205F11DA3D42}" destId="{7277A21E-7AF1-4567-A674-36EF5D32FB2B}" srcOrd="1" destOrd="0" presId="urn:microsoft.com/office/officeart/2005/8/layout/hierarchy4"/>
    <dgm:cxn modelId="{8123AEAA-78EB-48CF-8A8D-E9541B98917F}" type="presParOf" srcId="{88EEF857-18F7-4357-9F96-96DFAC170053}" destId="{E9058CBB-843F-49AE-90BB-BD7F25370948}" srcOrd="3" destOrd="0" presId="urn:microsoft.com/office/officeart/2005/8/layout/hierarchy4"/>
    <dgm:cxn modelId="{5BF8E3CD-1244-459A-9F17-25FE5851DC10}" type="presParOf" srcId="{88EEF857-18F7-4357-9F96-96DFAC170053}" destId="{824F8E75-CF2C-4993-936E-F4D31F7FDF6E}" srcOrd="4" destOrd="0" presId="urn:microsoft.com/office/officeart/2005/8/layout/hierarchy4"/>
    <dgm:cxn modelId="{2EE303BB-C46E-4BE9-8840-70EB2BAD308B}" type="presParOf" srcId="{824F8E75-CF2C-4993-936E-F4D31F7FDF6E}" destId="{2842C34A-8ABD-4B92-B45A-2BE94DF1046C}" srcOrd="0" destOrd="0" presId="urn:microsoft.com/office/officeart/2005/8/layout/hierarchy4"/>
    <dgm:cxn modelId="{EA069B70-7B3B-4727-AAFC-3D5C616C9ACC}" type="presParOf" srcId="{824F8E75-CF2C-4993-936E-F4D31F7FDF6E}" destId="{5EF3D738-5F42-48C4-8AC5-9A2D955B4A25}"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2FDD1-1C7D-40BF-AD6A-49903A0AC987}" type="doc">
      <dgm:prSet loTypeId="urn:microsoft.com/office/officeart/2005/8/layout/hierarchy4" loCatId="hierarchy" qsTypeId="urn:microsoft.com/office/officeart/2005/8/quickstyle/3d2" qsCatId="3D" csTypeId="urn:microsoft.com/office/officeart/2005/8/colors/accent5_4" csCatId="accent5" phldr="1"/>
      <dgm:spPr/>
      <dgm:t>
        <a:bodyPr/>
        <a:lstStyle/>
        <a:p>
          <a:endParaRPr lang="es-MX"/>
        </a:p>
      </dgm:t>
    </dgm:pt>
    <dgm:pt modelId="{F69B3A09-820F-402D-8849-1764900FD88F}">
      <dgm:prSet phldrT="[Texto]" custT="1"/>
      <dgm:spPr/>
      <dgm:t>
        <a:bodyPr/>
        <a:lstStyle/>
        <a:p>
          <a:r>
            <a:rPr lang="es-MX" sz="2000" b="1" dirty="0" smtClean="0">
              <a:solidFill>
                <a:schemeClr val="bg1"/>
              </a:solidFill>
              <a:latin typeface="Arial" panose="020B0604020202020204" pitchFamily="34" charset="0"/>
              <a:cs typeface="Arial" panose="020B0604020202020204" pitchFamily="34" charset="0"/>
            </a:rPr>
            <a:t>TERCERA GENERACIÓN:</a:t>
          </a:r>
        </a:p>
        <a:p>
          <a:r>
            <a:rPr lang="es-MX" sz="2000" b="1" dirty="0" smtClean="0">
              <a:solidFill>
                <a:schemeClr val="bg1"/>
              </a:solidFill>
              <a:latin typeface="Arial" panose="020B0604020202020204" pitchFamily="34" charset="0"/>
              <a:cs typeface="Arial" panose="020B0604020202020204" pitchFamily="34" charset="0"/>
            </a:rPr>
            <a:t>COOPERACIÓN</a:t>
          </a:r>
          <a:endParaRPr lang="es-MX" sz="2000" b="1" dirty="0">
            <a:solidFill>
              <a:schemeClr val="bg1"/>
            </a:solidFill>
            <a:latin typeface="Arial" panose="020B0604020202020204" pitchFamily="34" charset="0"/>
            <a:cs typeface="Arial" panose="020B0604020202020204" pitchFamily="34" charset="0"/>
          </a:endParaRPr>
        </a:p>
      </dgm:t>
    </dgm:pt>
    <dgm:pt modelId="{2B370F19-A680-4D69-8614-8641CD14F1D4}" type="parTrans" cxnId="{091DB909-5100-485D-AFF7-A864C56BAC5A}">
      <dgm:prSet/>
      <dgm:spPr/>
      <dgm:t>
        <a:bodyPr/>
        <a:lstStyle/>
        <a:p>
          <a:endParaRPr lang="es-MX" sz="1200">
            <a:latin typeface="Arial" panose="020B0604020202020204" pitchFamily="34" charset="0"/>
            <a:cs typeface="Arial" panose="020B0604020202020204" pitchFamily="34" charset="0"/>
          </a:endParaRPr>
        </a:p>
      </dgm:t>
    </dgm:pt>
    <dgm:pt modelId="{59F42230-EE4B-4FF8-9BFC-ED4AE322FE25}" type="sibTrans" cxnId="{091DB909-5100-485D-AFF7-A864C56BAC5A}">
      <dgm:prSet/>
      <dgm:spPr/>
      <dgm:t>
        <a:bodyPr/>
        <a:lstStyle/>
        <a:p>
          <a:endParaRPr lang="es-MX" sz="1200">
            <a:latin typeface="Arial" panose="020B0604020202020204" pitchFamily="34" charset="0"/>
            <a:cs typeface="Arial" panose="020B0604020202020204" pitchFamily="34" charset="0"/>
          </a:endParaRPr>
        </a:p>
      </dgm:t>
    </dgm:pt>
    <dgm:pt modelId="{F215FE17-AEDD-4B53-AA20-84A32272C4C7}">
      <dgm:prSet phldrT="[Texto]" custT="1"/>
      <dgm:spPr/>
      <dgm:t>
        <a:bodyPr/>
        <a:lstStyle/>
        <a:p>
          <a:r>
            <a:rPr lang="es-MX" sz="1200" b="1" dirty="0" smtClean="0">
              <a:solidFill>
                <a:schemeClr val="tx1"/>
              </a:solidFill>
              <a:latin typeface="Arial" panose="020B0604020202020204" pitchFamily="34" charset="0"/>
              <a:cs typeface="Arial" panose="020B0604020202020204" pitchFamily="34" charset="0"/>
            </a:rPr>
            <a:t>CUIDADO AL MEDIO AMBIENTE, PATRIMONIO COMÚN DE LA HUMANIDAD</a:t>
          </a:r>
          <a:endParaRPr lang="es-MX" sz="1200" b="1" dirty="0">
            <a:solidFill>
              <a:schemeClr val="tx1"/>
            </a:solidFill>
            <a:latin typeface="Arial" panose="020B0604020202020204" pitchFamily="34" charset="0"/>
            <a:cs typeface="Arial" panose="020B0604020202020204" pitchFamily="34" charset="0"/>
          </a:endParaRPr>
        </a:p>
      </dgm:t>
    </dgm:pt>
    <dgm:pt modelId="{4F91C471-1D7A-4816-A5FF-301B8991B5DC}" type="parTrans" cxnId="{65AA7776-8DA9-4087-9C18-C57EF12A7987}">
      <dgm:prSet/>
      <dgm:spPr/>
      <dgm:t>
        <a:bodyPr/>
        <a:lstStyle/>
        <a:p>
          <a:endParaRPr lang="es-MX" sz="1200">
            <a:latin typeface="Arial" panose="020B0604020202020204" pitchFamily="34" charset="0"/>
            <a:cs typeface="Arial" panose="020B0604020202020204" pitchFamily="34" charset="0"/>
          </a:endParaRPr>
        </a:p>
      </dgm:t>
    </dgm:pt>
    <dgm:pt modelId="{7DEA3DD2-B602-4CC9-A2D3-AF559D1F8729}" type="sibTrans" cxnId="{65AA7776-8DA9-4087-9C18-C57EF12A7987}">
      <dgm:prSet/>
      <dgm:spPr/>
      <dgm:t>
        <a:bodyPr/>
        <a:lstStyle/>
        <a:p>
          <a:endParaRPr lang="es-MX" sz="1200">
            <a:latin typeface="Arial" panose="020B0604020202020204" pitchFamily="34" charset="0"/>
            <a:cs typeface="Arial" panose="020B0604020202020204" pitchFamily="34" charset="0"/>
          </a:endParaRPr>
        </a:p>
      </dgm:t>
    </dgm:pt>
    <dgm:pt modelId="{38BC65ED-D641-408D-9B45-DDE9C2CE7F09}">
      <dgm:prSet phldrT="[Texto]" custT="1"/>
      <dgm:spPr/>
      <dgm:t>
        <a:bodyPr/>
        <a:lstStyle/>
        <a:p>
          <a:r>
            <a:rPr lang="es-MX" sz="1200" b="1" dirty="0" smtClean="0">
              <a:solidFill>
                <a:schemeClr val="tx1"/>
              </a:solidFill>
              <a:latin typeface="Arial" panose="020B0604020202020204" pitchFamily="34" charset="0"/>
              <a:cs typeface="Arial" panose="020B0604020202020204" pitchFamily="34" charset="0"/>
            </a:rPr>
            <a:t>PAZ E INDIVIDUALI-</a:t>
          </a:r>
        </a:p>
        <a:p>
          <a:r>
            <a:rPr lang="es-MX" sz="1200" b="1" dirty="0" smtClean="0">
              <a:solidFill>
                <a:schemeClr val="tx1"/>
              </a:solidFill>
              <a:latin typeface="Arial" panose="020B0604020202020204" pitchFamily="34" charset="0"/>
              <a:cs typeface="Arial" panose="020B0604020202020204" pitchFamily="34" charset="0"/>
            </a:rPr>
            <a:t>DAD</a:t>
          </a:r>
          <a:endParaRPr lang="es-MX" sz="1200" b="1" dirty="0">
            <a:solidFill>
              <a:schemeClr val="tx1"/>
            </a:solidFill>
            <a:latin typeface="Arial" panose="020B0604020202020204" pitchFamily="34" charset="0"/>
            <a:cs typeface="Arial" panose="020B0604020202020204" pitchFamily="34" charset="0"/>
          </a:endParaRPr>
        </a:p>
      </dgm:t>
    </dgm:pt>
    <dgm:pt modelId="{22846053-D29E-4433-9510-D96773F19C38}" type="parTrans" cxnId="{D3B041E7-D482-43D2-ADC0-E5752EFE20A2}">
      <dgm:prSet/>
      <dgm:spPr/>
      <dgm:t>
        <a:bodyPr/>
        <a:lstStyle/>
        <a:p>
          <a:endParaRPr lang="es-MX" sz="1200">
            <a:latin typeface="Arial" panose="020B0604020202020204" pitchFamily="34" charset="0"/>
            <a:cs typeface="Arial" panose="020B0604020202020204" pitchFamily="34" charset="0"/>
          </a:endParaRPr>
        </a:p>
      </dgm:t>
    </dgm:pt>
    <dgm:pt modelId="{EDBDB6D5-AE39-4085-AEF1-D92C77C3E0AD}" type="sibTrans" cxnId="{D3B041E7-D482-43D2-ADC0-E5752EFE20A2}">
      <dgm:prSet/>
      <dgm:spPr/>
      <dgm:t>
        <a:bodyPr/>
        <a:lstStyle/>
        <a:p>
          <a:endParaRPr lang="es-MX" sz="1200">
            <a:latin typeface="Arial" panose="020B0604020202020204" pitchFamily="34" charset="0"/>
            <a:cs typeface="Arial" panose="020B0604020202020204" pitchFamily="34" charset="0"/>
          </a:endParaRPr>
        </a:p>
      </dgm:t>
    </dgm:pt>
    <dgm:pt modelId="{18FA7B13-C4A4-4C0E-9F24-9F867656CE3A}">
      <dgm:prSet phldrT="[Texto]" custT="1"/>
      <dgm:spPr/>
      <dgm:t>
        <a:bodyPr/>
        <a:lstStyle/>
        <a:p>
          <a:r>
            <a:rPr lang="es-MX" sz="1200" b="1" dirty="0" smtClean="0">
              <a:solidFill>
                <a:schemeClr val="tx1"/>
              </a:solidFill>
              <a:latin typeface="Arial" panose="020B0604020202020204" pitchFamily="34" charset="0"/>
              <a:cs typeface="Arial" panose="020B0604020202020204" pitchFamily="34" charset="0"/>
            </a:rPr>
            <a:t>DESARROLLO SOCIAL, ALIMENTACIÓN</a:t>
          </a:r>
          <a:endParaRPr lang="es-MX" sz="1200" b="1" dirty="0">
            <a:solidFill>
              <a:schemeClr val="tx1"/>
            </a:solidFill>
            <a:latin typeface="Arial" panose="020B0604020202020204" pitchFamily="34" charset="0"/>
            <a:cs typeface="Arial" panose="020B0604020202020204" pitchFamily="34" charset="0"/>
          </a:endParaRPr>
        </a:p>
      </dgm:t>
    </dgm:pt>
    <dgm:pt modelId="{083FFE27-4A56-4C22-9225-8D00CB48B5D9}" type="parTrans" cxnId="{8CFB7EA6-0BE7-4365-A60E-120FD9A67301}">
      <dgm:prSet/>
      <dgm:spPr/>
      <dgm:t>
        <a:bodyPr/>
        <a:lstStyle/>
        <a:p>
          <a:endParaRPr lang="es-MX" sz="1200">
            <a:latin typeface="Arial" panose="020B0604020202020204" pitchFamily="34" charset="0"/>
            <a:cs typeface="Arial" panose="020B0604020202020204" pitchFamily="34" charset="0"/>
          </a:endParaRPr>
        </a:p>
      </dgm:t>
    </dgm:pt>
    <dgm:pt modelId="{4F59439A-E730-4396-B518-A1C427C01433}" type="sibTrans" cxnId="{8CFB7EA6-0BE7-4365-A60E-120FD9A67301}">
      <dgm:prSet/>
      <dgm:spPr/>
      <dgm:t>
        <a:bodyPr/>
        <a:lstStyle/>
        <a:p>
          <a:endParaRPr lang="es-MX" sz="1200">
            <a:latin typeface="Arial" panose="020B0604020202020204" pitchFamily="34" charset="0"/>
            <a:cs typeface="Arial" panose="020B0604020202020204" pitchFamily="34" charset="0"/>
          </a:endParaRPr>
        </a:p>
      </dgm:t>
    </dgm:pt>
    <dgm:pt modelId="{638AABD4-F785-44A5-A736-1FD2D1DE67C1}" type="pres">
      <dgm:prSet presAssocID="{1672FDD1-1C7D-40BF-AD6A-49903A0AC987}" presName="Name0" presStyleCnt="0">
        <dgm:presLayoutVars>
          <dgm:chPref val="1"/>
          <dgm:dir/>
          <dgm:animOne val="branch"/>
          <dgm:animLvl val="lvl"/>
          <dgm:resizeHandles/>
        </dgm:presLayoutVars>
      </dgm:prSet>
      <dgm:spPr/>
      <dgm:t>
        <a:bodyPr/>
        <a:lstStyle/>
        <a:p>
          <a:endParaRPr lang="es-MX"/>
        </a:p>
      </dgm:t>
    </dgm:pt>
    <dgm:pt modelId="{B1361B2C-CB3A-4D64-9297-593C01AE24F9}" type="pres">
      <dgm:prSet presAssocID="{F69B3A09-820F-402D-8849-1764900FD88F}" presName="vertOne" presStyleCnt="0"/>
      <dgm:spPr/>
    </dgm:pt>
    <dgm:pt modelId="{78C3E487-4C61-41A4-B0AE-26F3652D209E}" type="pres">
      <dgm:prSet presAssocID="{F69B3A09-820F-402D-8849-1764900FD88F}" presName="txOne" presStyleLbl="node0" presStyleIdx="0" presStyleCnt="1" custScaleY="41331">
        <dgm:presLayoutVars>
          <dgm:chPref val="3"/>
        </dgm:presLayoutVars>
      </dgm:prSet>
      <dgm:spPr/>
      <dgm:t>
        <a:bodyPr/>
        <a:lstStyle/>
        <a:p>
          <a:endParaRPr lang="es-MX"/>
        </a:p>
      </dgm:t>
    </dgm:pt>
    <dgm:pt modelId="{EFEDFC74-7426-4E71-8340-475F6D759442}" type="pres">
      <dgm:prSet presAssocID="{F69B3A09-820F-402D-8849-1764900FD88F}" presName="parTransOne" presStyleCnt="0"/>
      <dgm:spPr/>
    </dgm:pt>
    <dgm:pt modelId="{88EEF857-18F7-4357-9F96-96DFAC170053}" type="pres">
      <dgm:prSet presAssocID="{F69B3A09-820F-402D-8849-1764900FD88F}" presName="horzOne" presStyleCnt="0"/>
      <dgm:spPr/>
    </dgm:pt>
    <dgm:pt modelId="{BF3E6FD8-ACAE-4077-8912-58223DBC4EE4}" type="pres">
      <dgm:prSet presAssocID="{F215FE17-AEDD-4B53-AA20-84A32272C4C7}" presName="vertTwo" presStyleCnt="0"/>
      <dgm:spPr/>
    </dgm:pt>
    <dgm:pt modelId="{01BD6B47-5182-4C31-B45E-1D7E34BDD580}" type="pres">
      <dgm:prSet presAssocID="{F215FE17-AEDD-4B53-AA20-84A32272C4C7}" presName="txTwo" presStyleLbl="node2" presStyleIdx="0" presStyleCnt="3">
        <dgm:presLayoutVars>
          <dgm:chPref val="3"/>
        </dgm:presLayoutVars>
      </dgm:prSet>
      <dgm:spPr/>
      <dgm:t>
        <a:bodyPr/>
        <a:lstStyle/>
        <a:p>
          <a:endParaRPr lang="es-MX"/>
        </a:p>
      </dgm:t>
    </dgm:pt>
    <dgm:pt modelId="{A3348FE5-BD60-4FF6-B8C3-5BB6BC0C48C4}" type="pres">
      <dgm:prSet presAssocID="{F215FE17-AEDD-4B53-AA20-84A32272C4C7}" presName="horzTwo" presStyleCnt="0"/>
      <dgm:spPr/>
    </dgm:pt>
    <dgm:pt modelId="{2DFD125E-0B66-448B-8412-8C7FDF2AAD41}" type="pres">
      <dgm:prSet presAssocID="{7DEA3DD2-B602-4CC9-A2D3-AF559D1F8729}" presName="sibSpaceTwo" presStyleCnt="0"/>
      <dgm:spPr/>
    </dgm:pt>
    <dgm:pt modelId="{7A197061-9402-4648-ADA8-205F11DA3D42}" type="pres">
      <dgm:prSet presAssocID="{38BC65ED-D641-408D-9B45-DDE9C2CE7F09}" presName="vertTwo" presStyleCnt="0"/>
      <dgm:spPr/>
    </dgm:pt>
    <dgm:pt modelId="{26885ABE-7DDB-42A4-8603-2D5CDB1E9E37}" type="pres">
      <dgm:prSet presAssocID="{38BC65ED-D641-408D-9B45-DDE9C2CE7F09}" presName="txTwo" presStyleLbl="node2" presStyleIdx="1" presStyleCnt="3">
        <dgm:presLayoutVars>
          <dgm:chPref val="3"/>
        </dgm:presLayoutVars>
      </dgm:prSet>
      <dgm:spPr/>
      <dgm:t>
        <a:bodyPr/>
        <a:lstStyle/>
        <a:p>
          <a:endParaRPr lang="es-MX"/>
        </a:p>
      </dgm:t>
    </dgm:pt>
    <dgm:pt modelId="{7277A21E-7AF1-4567-A674-36EF5D32FB2B}" type="pres">
      <dgm:prSet presAssocID="{38BC65ED-D641-408D-9B45-DDE9C2CE7F09}" presName="horzTwo" presStyleCnt="0"/>
      <dgm:spPr/>
    </dgm:pt>
    <dgm:pt modelId="{E9058CBB-843F-49AE-90BB-BD7F25370948}" type="pres">
      <dgm:prSet presAssocID="{EDBDB6D5-AE39-4085-AEF1-D92C77C3E0AD}" presName="sibSpaceTwo" presStyleCnt="0"/>
      <dgm:spPr/>
    </dgm:pt>
    <dgm:pt modelId="{824F8E75-CF2C-4993-936E-F4D31F7FDF6E}" type="pres">
      <dgm:prSet presAssocID="{18FA7B13-C4A4-4C0E-9F24-9F867656CE3A}" presName="vertTwo" presStyleCnt="0"/>
      <dgm:spPr/>
    </dgm:pt>
    <dgm:pt modelId="{2842C34A-8ABD-4B92-B45A-2BE94DF1046C}" type="pres">
      <dgm:prSet presAssocID="{18FA7B13-C4A4-4C0E-9F24-9F867656CE3A}" presName="txTwo" presStyleLbl="node2" presStyleIdx="2" presStyleCnt="3">
        <dgm:presLayoutVars>
          <dgm:chPref val="3"/>
        </dgm:presLayoutVars>
      </dgm:prSet>
      <dgm:spPr/>
      <dgm:t>
        <a:bodyPr/>
        <a:lstStyle/>
        <a:p>
          <a:endParaRPr lang="es-MX"/>
        </a:p>
      </dgm:t>
    </dgm:pt>
    <dgm:pt modelId="{5EF3D738-5F42-48C4-8AC5-9A2D955B4A25}" type="pres">
      <dgm:prSet presAssocID="{18FA7B13-C4A4-4C0E-9F24-9F867656CE3A}" presName="horzTwo" presStyleCnt="0"/>
      <dgm:spPr/>
    </dgm:pt>
  </dgm:ptLst>
  <dgm:cxnLst>
    <dgm:cxn modelId="{D75A2E29-EC24-4345-ACD4-049CBB1191BB}" type="presOf" srcId="{F215FE17-AEDD-4B53-AA20-84A32272C4C7}" destId="{01BD6B47-5182-4C31-B45E-1D7E34BDD580}" srcOrd="0" destOrd="0" presId="urn:microsoft.com/office/officeart/2005/8/layout/hierarchy4"/>
    <dgm:cxn modelId="{E0210A0B-160E-41A4-91FF-6F5A67DA6794}" type="presOf" srcId="{38BC65ED-D641-408D-9B45-DDE9C2CE7F09}" destId="{26885ABE-7DDB-42A4-8603-2D5CDB1E9E37}" srcOrd="0" destOrd="0" presId="urn:microsoft.com/office/officeart/2005/8/layout/hierarchy4"/>
    <dgm:cxn modelId="{ECF9FECD-CFC5-46EA-BAF4-048EBC65DC0D}" type="presOf" srcId="{1672FDD1-1C7D-40BF-AD6A-49903A0AC987}" destId="{638AABD4-F785-44A5-A736-1FD2D1DE67C1}" srcOrd="0" destOrd="0" presId="urn:microsoft.com/office/officeart/2005/8/layout/hierarchy4"/>
    <dgm:cxn modelId="{65AA7776-8DA9-4087-9C18-C57EF12A7987}" srcId="{F69B3A09-820F-402D-8849-1764900FD88F}" destId="{F215FE17-AEDD-4B53-AA20-84A32272C4C7}" srcOrd="0" destOrd="0" parTransId="{4F91C471-1D7A-4816-A5FF-301B8991B5DC}" sibTransId="{7DEA3DD2-B602-4CC9-A2D3-AF559D1F8729}"/>
    <dgm:cxn modelId="{8CFB7EA6-0BE7-4365-A60E-120FD9A67301}" srcId="{F69B3A09-820F-402D-8849-1764900FD88F}" destId="{18FA7B13-C4A4-4C0E-9F24-9F867656CE3A}" srcOrd="2" destOrd="0" parTransId="{083FFE27-4A56-4C22-9225-8D00CB48B5D9}" sibTransId="{4F59439A-E730-4396-B518-A1C427C01433}"/>
    <dgm:cxn modelId="{D3B041E7-D482-43D2-ADC0-E5752EFE20A2}" srcId="{F69B3A09-820F-402D-8849-1764900FD88F}" destId="{38BC65ED-D641-408D-9B45-DDE9C2CE7F09}" srcOrd="1" destOrd="0" parTransId="{22846053-D29E-4433-9510-D96773F19C38}" sibTransId="{EDBDB6D5-AE39-4085-AEF1-D92C77C3E0AD}"/>
    <dgm:cxn modelId="{A11E1069-AFAB-4BFF-9D7D-D77603FF098E}" type="presOf" srcId="{18FA7B13-C4A4-4C0E-9F24-9F867656CE3A}" destId="{2842C34A-8ABD-4B92-B45A-2BE94DF1046C}" srcOrd="0" destOrd="0" presId="urn:microsoft.com/office/officeart/2005/8/layout/hierarchy4"/>
    <dgm:cxn modelId="{091DB909-5100-485D-AFF7-A864C56BAC5A}" srcId="{1672FDD1-1C7D-40BF-AD6A-49903A0AC987}" destId="{F69B3A09-820F-402D-8849-1764900FD88F}" srcOrd="0" destOrd="0" parTransId="{2B370F19-A680-4D69-8614-8641CD14F1D4}" sibTransId="{59F42230-EE4B-4FF8-9BFC-ED4AE322FE25}"/>
    <dgm:cxn modelId="{E7162BD0-27EC-4B1D-913B-376D69821100}" type="presOf" srcId="{F69B3A09-820F-402D-8849-1764900FD88F}" destId="{78C3E487-4C61-41A4-B0AE-26F3652D209E}" srcOrd="0" destOrd="0" presId="urn:microsoft.com/office/officeart/2005/8/layout/hierarchy4"/>
    <dgm:cxn modelId="{13602A7B-119B-46E3-8F4B-7EE87407603B}" type="presParOf" srcId="{638AABD4-F785-44A5-A736-1FD2D1DE67C1}" destId="{B1361B2C-CB3A-4D64-9297-593C01AE24F9}" srcOrd="0" destOrd="0" presId="urn:microsoft.com/office/officeart/2005/8/layout/hierarchy4"/>
    <dgm:cxn modelId="{63793035-B431-4669-B6FE-323CDD78D4E5}" type="presParOf" srcId="{B1361B2C-CB3A-4D64-9297-593C01AE24F9}" destId="{78C3E487-4C61-41A4-B0AE-26F3652D209E}" srcOrd="0" destOrd="0" presId="urn:microsoft.com/office/officeart/2005/8/layout/hierarchy4"/>
    <dgm:cxn modelId="{F828FB7E-E817-416D-A81D-6C83E612E22A}" type="presParOf" srcId="{B1361B2C-CB3A-4D64-9297-593C01AE24F9}" destId="{EFEDFC74-7426-4E71-8340-475F6D759442}" srcOrd="1" destOrd="0" presId="urn:microsoft.com/office/officeart/2005/8/layout/hierarchy4"/>
    <dgm:cxn modelId="{4AB40EBA-573B-4421-8CE3-4D43C896A7F6}" type="presParOf" srcId="{B1361B2C-CB3A-4D64-9297-593C01AE24F9}" destId="{88EEF857-18F7-4357-9F96-96DFAC170053}" srcOrd="2" destOrd="0" presId="urn:microsoft.com/office/officeart/2005/8/layout/hierarchy4"/>
    <dgm:cxn modelId="{119EDE45-980E-49C2-B4B5-652E5DAF72CB}" type="presParOf" srcId="{88EEF857-18F7-4357-9F96-96DFAC170053}" destId="{BF3E6FD8-ACAE-4077-8912-58223DBC4EE4}" srcOrd="0" destOrd="0" presId="urn:microsoft.com/office/officeart/2005/8/layout/hierarchy4"/>
    <dgm:cxn modelId="{E5CE058E-3E2B-436B-AB83-2265075D7870}" type="presParOf" srcId="{BF3E6FD8-ACAE-4077-8912-58223DBC4EE4}" destId="{01BD6B47-5182-4C31-B45E-1D7E34BDD580}" srcOrd="0" destOrd="0" presId="urn:microsoft.com/office/officeart/2005/8/layout/hierarchy4"/>
    <dgm:cxn modelId="{52BC24A9-3871-4160-9D9B-96A7396D67E7}" type="presParOf" srcId="{BF3E6FD8-ACAE-4077-8912-58223DBC4EE4}" destId="{A3348FE5-BD60-4FF6-B8C3-5BB6BC0C48C4}" srcOrd="1" destOrd="0" presId="urn:microsoft.com/office/officeart/2005/8/layout/hierarchy4"/>
    <dgm:cxn modelId="{54AE98B9-0626-49CF-9D6C-F4B1E8F3C9E3}" type="presParOf" srcId="{88EEF857-18F7-4357-9F96-96DFAC170053}" destId="{2DFD125E-0B66-448B-8412-8C7FDF2AAD41}" srcOrd="1" destOrd="0" presId="urn:microsoft.com/office/officeart/2005/8/layout/hierarchy4"/>
    <dgm:cxn modelId="{CCBC70CC-956A-4FE4-9FF9-F43758B29E4B}" type="presParOf" srcId="{88EEF857-18F7-4357-9F96-96DFAC170053}" destId="{7A197061-9402-4648-ADA8-205F11DA3D42}" srcOrd="2" destOrd="0" presId="urn:microsoft.com/office/officeart/2005/8/layout/hierarchy4"/>
    <dgm:cxn modelId="{C16C9CEB-ED5D-48BB-AB9D-593B51DF04C4}" type="presParOf" srcId="{7A197061-9402-4648-ADA8-205F11DA3D42}" destId="{26885ABE-7DDB-42A4-8603-2D5CDB1E9E37}" srcOrd="0" destOrd="0" presId="urn:microsoft.com/office/officeart/2005/8/layout/hierarchy4"/>
    <dgm:cxn modelId="{7D74F1DD-4409-4336-9ED7-BD88F46B1F21}" type="presParOf" srcId="{7A197061-9402-4648-ADA8-205F11DA3D42}" destId="{7277A21E-7AF1-4567-A674-36EF5D32FB2B}" srcOrd="1" destOrd="0" presId="urn:microsoft.com/office/officeart/2005/8/layout/hierarchy4"/>
    <dgm:cxn modelId="{983165A3-C512-4CF7-871D-537661FB93A5}" type="presParOf" srcId="{88EEF857-18F7-4357-9F96-96DFAC170053}" destId="{E9058CBB-843F-49AE-90BB-BD7F25370948}" srcOrd="3" destOrd="0" presId="urn:microsoft.com/office/officeart/2005/8/layout/hierarchy4"/>
    <dgm:cxn modelId="{B9A094E1-D47A-4AD1-91EB-29B7FCF3C0F1}" type="presParOf" srcId="{88EEF857-18F7-4357-9F96-96DFAC170053}" destId="{824F8E75-CF2C-4993-936E-F4D31F7FDF6E}" srcOrd="4" destOrd="0" presId="urn:microsoft.com/office/officeart/2005/8/layout/hierarchy4"/>
    <dgm:cxn modelId="{68D58E0D-FDB9-4363-81ED-4EEE8A71773E}" type="presParOf" srcId="{824F8E75-CF2C-4993-936E-F4D31F7FDF6E}" destId="{2842C34A-8ABD-4B92-B45A-2BE94DF1046C}" srcOrd="0" destOrd="0" presId="urn:microsoft.com/office/officeart/2005/8/layout/hierarchy4"/>
    <dgm:cxn modelId="{45F57603-BE34-4752-8017-2D00297C85E9}" type="presParOf" srcId="{824F8E75-CF2C-4993-936E-F4D31F7FDF6E}" destId="{5EF3D738-5F42-48C4-8AC5-9A2D955B4A25}"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3E487-4C61-41A4-B0AE-26F3652D209E}">
      <dsp:nvSpPr>
        <dsp:cNvPr id="0" name=""/>
        <dsp:cNvSpPr/>
      </dsp:nvSpPr>
      <dsp:spPr>
        <a:xfrm>
          <a:off x="588" y="562"/>
          <a:ext cx="3642354" cy="926429"/>
        </a:xfrm>
        <a:prstGeom prst="roundRect">
          <a:avLst>
            <a:gd name="adj" fmla="val 10000"/>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Gotham book"/>
              <a:cs typeface="Arial" panose="020B0604020202020204" pitchFamily="34" charset="0"/>
            </a:rPr>
            <a:t>PRIMERA GENERACIÓN:</a:t>
          </a:r>
        </a:p>
        <a:p>
          <a:pPr lvl="0" algn="ctr" defTabSz="889000">
            <a:lnSpc>
              <a:spcPct val="90000"/>
            </a:lnSpc>
            <a:spcBef>
              <a:spcPct val="0"/>
            </a:spcBef>
            <a:spcAft>
              <a:spcPct val="35000"/>
            </a:spcAft>
          </a:pPr>
          <a:r>
            <a:rPr lang="es-MX" sz="2000" b="1" kern="1200" dirty="0" smtClean="0">
              <a:latin typeface="Gotham book"/>
              <a:cs typeface="Arial" panose="020B0604020202020204" pitchFamily="34" charset="0"/>
            </a:rPr>
            <a:t>INDIVIDUALES</a:t>
          </a:r>
          <a:endParaRPr lang="es-MX" sz="2000" b="1" kern="1200" dirty="0">
            <a:latin typeface="Gotham book"/>
            <a:cs typeface="Arial" panose="020B0604020202020204" pitchFamily="34" charset="0"/>
          </a:endParaRPr>
        </a:p>
      </dsp:txBody>
      <dsp:txXfrm>
        <a:off x="27722" y="27696"/>
        <a:ext cx="3588086" cy="872161"/>
      </dsp:txXfrm>
    </dsp:sp>
    <dsp:sp modelId="{01BD6B47-5182-4C31-B45E-1D7E34BDD580}">
      <dsp:nvSpPr>
        <dsp:cNvPr id="0" name=""/>
        <dsp:cNvSpPr/>
      </dsp:nvSpPr>
      <dsp:spPr>
        <a:xfrm>
          <a:off x="588" y="1065274"/>
          <a:ext cx="856621" cy="2241487"/>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latin typeface="Arial" panose="020B0604020202020204" pitchFamily="34" charset="0"/>
              <a:cs typeface="Arial" panose="020B0604020202020204" pitchFamily="34" charset="0"/>
            </a:rPr>
            <a:t>VIDA, LIBERTAD, SEGURIDAD</a:t>
          </a:r>
          <a:endParaRPr lang="es-MX" sz="1100" b="1" kern="1200" dirty="0">
            <a:latin typeface="Arial" panose="020B0604020202020204" pitchFamily="34" charset="0"/>
            <a:cs typeface="Arial" panose="020B0604020202020204" pitchFamily="34" charset="0"/>
          </a:endParaRPr>
        </a:p>
      </dsp:txBody>
      <dsp:txXfrm>
        <a:off x="25678" y="1090364"/>
        <a:ext cx="806441" cy="2191307"/>
      </dsp:txXfrm>
    </dsp:sp>
    <dsp:sp modelId="{26885ABE-7DDB-42A4-8603-2D5CDB1E9E37}">
      <dsp:nvSpPr>
        <dsp:cNvPr id="0" name=""/>
        <dsp:cNvSpPr/>
      </dsp:nvSpPr>
      <dsp:spPr>
        <a:xfrm>
          <a:off x="929166" y="1065274"/>
          <a:ext cx="856621" cy="2241487"/>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Arial" panose="020B0604020202020204" pitchFamily="34" charset="0"/>
              <a:cs typeface="Arial" panose="020B0604020202020204" pitchFamily="34" charset="0"/>
            </a:rPr>
            <a:t>PROTECCIÓN CONTRA TORTURA</a:t>
          </a:r>
          <a:endParaRPr lang="es-MX" sz="1100" b="1" kern="1200" dirty="0">
            <a:latin typeface="Arial" panose="020B0604020202020204" pitchFamily="34" charset="0"/>
            <a:cs typeface="Arial" panose="020B0604020202020204" pitchFamily="34" charset="0"/>
          </a:endParaRPr>
        </a:p>
      </dsp:txBody>
      <dsp:txXfrm>
        <a:off x="954256" y="1090364"/>
        <a:ext cx="806441" cy="2191307"/>
      </dsp:txXfrm>
    </dsp:sp>
    <dsp:sp modelId="{2842C34A-8ABD-4B92-B45A-2BE94DF1046C}">
      <dsp:nvSpPr>
        <dsp:cNvPr id="0" name=""/>
        <dsp:cNvSpPr/>
      </dsp:nvSpPr>
      <dsp:spPr>
        <a:xfrm>
          <a:off x="1857744" y="1065274"/>
          <a:ext cx="856621" cy="2241487"/>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Arial" panose="020B0604020202020204" pitchFamily="34" charset="0"/>
              <a:cs typeface="Arial" panose="020B0604020202020204" pitchFamily="34" charset="0"/>
            </a:rPr>
            <a:t>RECONOCIMIEN-</a:t>
          </a:r>
        </a:p>
        <a:p>
          <a:pPr lvl="0" algn="ctr" defTabSz="488950">
            <a:lnSpc>
              <a:spcPct val="90000"/>
            </a:lnSpc>
            <a:spcBef>
              <a:spcPct val="0"/>
            </a:spcBef>
            <a:spcAft>
              <a:spcPct val="35000"/>
            </a:spcAft>
          </a:pPr>
          <a:r>
            <a:rPr lang="es-MX" sz="1100" b="1" kern="1200" smtClean="0">
              <a:latin typeface="Arial" panose="020B0604020202020204" pitchFamily="34" charset="0"/>
              <a:cs typeface="Arial" panose="020B0604020202020204" pitchFamily="34" charset="0"/>
            </a:rPr>
            <a:t>TO JURÍDICO</a:t>
          </a:r>
          <a:endParaRPr lang="es-MX" sz="1100" b="1" kern="1200" dirty="0">
            <a:latin typeface="Arial" panose="020B0604020202020204" pitchFamily="34" charset="0"/>
            <a:cs typeface="Arial" panose="020B0604020202020204" pitchFamily="34" charset="0"/>
          </a:endParaRPr>
        </a:p>
      </dsp:txBody>
      <dsp:txXfrm>
        <a:off x="1882834" y="1090364"/>
        <a:ext cx="806441" cy="2191307"/>
      </dsp:txXfrm>
    </dsp:sp>
    <dsp:sp modelId="{9F777503-A7E0-424C-9178-3311A329A0B7}">
      <dsp:nvSpPr>
        <dsp:cNvPr id="0" name=""/>
        <dsp:cNvSpPr/>
      </dsp:nvSpPr>
      <dsp:spPr>
        <a:xfrm>
          <a:off x="2786321" y="1065274"/>
          <a:ext cx="856621" cy="2241487"/>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smtClean="0">
              <a:latin typeface="Arial" panose="020B0604020202020204" pitchFamily="34" charset="0"/>
              <a:cs typeface="Arial" panose="020B0604020202020204" pitchFamily="34" charset="0"/>
            </a:rPr>
            <a:t>IGUALDAD DE PROTECCIÓN ANTE LA LEY</a:t>
          </a:r>
          <a:endParaRPr lang="es-MX" sz="1100" b="1" kern="1200" dirty="0">
            <a:latin typeface="Arial" panose="020B0604020202020204" pitchFamily="34" charset="0"/>
            <a:cs typeface="Arial" panose="020B0604020202020204" pitchFamily="34" charset="0"/>
          </a:endParaRPr>
        </a:p>
      </dsp:txBody>
      <dsp:txXfrm>
        <a:off x="2811411" y="1090364"/>
        <a:ext cx="806441" cy="2191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3E487-4C61-41A4-B0AE-26F3652D209E}">
      <dsp:nvSpPr>
        <dsp:cNvPr id="0" name=""/>
        <dsp:cNvSpPr/>
      </dsp:nvSpPr>
      <dsp:spPr>
        <a:xfrm>
          <a:off x="1314" y="644"/>
          <a:ext cx="3654999" cy="931084"/>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bg1"/>
              </a:solidFill>
              <a:latin typeface="Gotham book"/>
              <a:cs typeface="Arial" panose="020B0604020202020204" pitchFamily="34" charset="0"/>
            </a:rPr>
            <a:t>SEGUNDA  GENERACIÓN:</a:t>
          </a:r>
        </a:p>
        <a:p>
          <a:pPr lvl="0" algn="ctr" defTabSz="889000">
            <a:lnSpc>
              <a:spcPct val="90000"/>
            </a:lnSpc>
            <a:spcBef>
              <a:spcPct val="0"/>
            </a:spcBef>
            <a:spcAft>
              <a:spcPct val="35000"/>
            </a:spcAft>
          </a:pPr>
          <a:r>
            <a:rPr lang="es-MX" sz="2000" b="1" kern="1200" dirty="0" smtClean="0">
              <a:solidFill>
                <a:schemeClr val="bg1"/>
              </a:solidFill>
              <a:latin typeface="Gotham book"/>
              <a:cs typeface="Arial" panose="020B0604020202020204" pitchFamily="34" charset="0"/>
            </a:rPr>
            <a:t>COLECTIVOS</a:t>
          </a:r>
          <a:endParaRPr lang="es-MX" sz="2000" b="1" kern="1200" dirty="0">
            <a:solidFill>
              <a:schemeClr val="bg1"/>
            </a:solidFill>
            <a:latin typeface="Gotham book"/>
            <a:cs typeface="Arial" panose="020B0604020202020204" pitchFamily="34" charset="0"/>
          </a:endParaRPr>
        </a:p>
      </dsp:txBody>
      <dsp:txXfrm>
        <a:off x="28585" y="27915"/>
        <a:ext cx="3600457" cy="876542"/>
      </dsp:txXfrm>
    </dsp:sp>
    <dsp:sp modelId="{01BD6B47-5182-4C31-B45E-1D7E34BDD580}">
      <dsp:nvSpPr>
        <dsp:cNvPr id="0" name=""/>
        <dsp:cNvSpPr/>
      </dsp:nvSpPr>
      <dsp:spPr>
        <a:xfrm>
          <a:off x="1314" y="1070547"/>
          <a:ext cx="1153724" cy="2252750"/>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Gotham book"/>
              <a:cs typeface="Arial" panose="020B0604020202020204" pitchFamily="34" charset="0"/>
            </a:rPr>
            <a:t>TRABAJO</a:t>
          </a:r>
          <a:endParaRPr lang="es-MX" sz="1200" b="1" kern="1200" dirty="0">
            <a:solidFill>
              <a:schemeClr val="tx1"/>
            </a:solidFill>
            <a:latin typeface="Gotham book"/>
            <a:cs typeface="Arial" panose="020B0604020202020204" pitchFamily="34" charset="0"/>
          </a:endParaRPr>
        </a:p>
      </dsp:txBody>
      <dsp:txXfrm>
        <a:off x="35105" y="1104338"/>
        <a:ext cx="1086142" cy="2185168"/>
      </dsp:txXfrm>
    </dsp:sp>
    <dsp:sp modelId="{26885ABE-7DDB-42A4-8603-2D5CDB1E9E37}">
      <dsp:nvSpPr>
        <dsp:cNvPr id="0" name=""/>
        <dsp:cNvSpPr/>
      </dsp:nvSpPr>
      <dsp:spPr>
        <a:xfrm>
          <a:off x="1251951" y="1070547"/>
          <a:ext cx="1153724" cy="2252750"/>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Gotham book"/>
              <a:cs typeface="Arial" panose="020B0604020202020204" pitchFamily="34" charset="0"/>
            </a:rPr>
            <a:t>SEGURIDAD SOCIAL</a:t>
          </a:r>
          <a:endParaRPr lang="es-MX" sz="1200" b="1" kern="1200" dirty="0">
            <a:solidFill>
              <a:schemeClr val="tx1"/>
            </a:solidFill>
            <a:latin typeface="Gotham book"/>
            <a:cs typeface="Arial" panose="020B0604020202020204" pitchFamily="34" charset="0"/>
          </a:endParaRPr>
        </a:p>
      </dsp:txBody>
      <dsp:txXfrm>
        <a:off x="1285742" y="1104338"/>
        <a:ext cx="1086142" cy="2185168"/>
      </dsp:txXfrm>
    </dsp:sp>
    <dsp:sp modelId="{2842C34A-8ABD-4B92-B45A-2BE94DF1046C}">
      <dsp:nvSpPr>
        <dsp:cNvPr id="0" name=""/>
        <dsp:cNvSpPr/>
      </dsp:nvSpPr>
      <dsp:spPr>
        <a:xfrm>
          <a:off x="2502589" y="1070547"/>
          <a:ext cx="1153724" cy="2252750"/>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solidFill>
                <a:schemeClr val="tx1"/>
              </a:solidFill>
              <a:latin typeface="Gotham book"/>
              <a:cs typeface="Arial" panose="020B0604020202020204" pitchFamily="34" charset="0"/>
            </a:rPr>
            <a:t>SINDICALISMO</a:t>
          </a:r>
          <a:endParaRPr lang="es-MX" sz="1100" b="1" kern="1200" dirty="0">
            <a:solidFill>
              <a:schemeClr val="tx1"/>
            </a:solidFill>
            <a:latin typeface="Gotham book"/>
            <a:cs typeface="Arial" panose="020B0604020202020204" pitchFamily="34" charset="0"/>
          </a:endParaRPr>
        </a:p>
      </dsp:txBody>
      <dsp:txXfrm>
        <a:off x="2536380" y="1104338"/>
        <a:ext cx="1086142" cy="2185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3E487-4C61-41A4-B0AE-26F3652D209E}">
      <dsp:nvSpPr>
        <dsp:cNvPr id="0" name=""/>
        <dsp:cNvSpPr/>
      </dsp:nvSpPr>
      <dsp:spPr>
        <a:xfrm>
          <a:off x="1187" y="2110"/>
          <a:ext cx="3301919" cy="927041"/>
        </a:xfrm>
        <a:prstGeom prst="roundRect">
          <a:avLst>
            <a:gd name="adj" fmla="val 10000"/>
          </a:avLst>
        </a:prstGeom>
        <a:blipFill rotWithShape="0">
          <a:blip xmlns:r="http://schemas.openxmlformats.org/officeDocument/2006/relationships" r:embed="rId1">
            <a:duotone>
              <a:schemeClr val="accent5">
                <a:shade val="60000"/>
                <a:hueOff val="0"/>
                <a:satOff val="0"/>
                <a:lumOff val="0"/>
                <a:alphaOff val="0"/>
                <a:shade val="88000"/>
                <a:lumMod val="88000"/>
              </a:schemeClr>
              <a:schemeClr val="accent5">
                <a:shade val="6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bg1"/>
              </a:solidFill>
              <a:latin typeface="Arial" panose="020B0604020202020204" pitchFamily="34" charset="0"/>
              <a:cs typeface="Arial" panose="020B0604020202020204" pitchFamily="34" charset="0"/>
            </a:rPr>
            <a:t>TERCERA GENERACIÓN:</a:t>
          </a:r>
        </a:p>
        <a:p>
          <a:pPr lvl="0" algn="ctr" defTabSz="889000">
            <a:lnSpc>
              <a:spcPct val="90000"/>
            </a:lnSpc>
            <a:spcBef>
              <a:spcPct val="0"/>
            </a:spcBef>
            <a:spcAft>
              <a:spcPct val="35000"/>
            </a:spcAft>
          </a:pPr>
          <a:r>
            <a:rPr lang="es-MX" sz="2000" b="1" kern="1200" dirty="0" smtClean="0">
              <a:solidFill>
                <a:schemeClr val="bg1"/>
              </a:solidFill>
              <a:latin typeface="Arial" panose="020B0604020202020204" pitchFamily="34" charset="0"/>
              <a:cs typeface="Arial" panose="020B0604020202020204" pitchFamily="34" charset="0"/>
            </a:rPr>
            <a:t>COOPERACIÓN</a:t>
          </a:r>
          <a:endParaRPr lang="es-MX" sz="2000" b="1" kern="1200" dirty="0">
            <a:solidFill>
              <a:schemeClr val="bg1"/>
            </a:solidFill>
            <a:latin typeface="Arial" panose="020B0604020202020204" pitchFamily="34" charset="0"/>
            <a:cs typeface="Arial" panose="020B0604020202020204" pitchFamily="34" charset="0"/>
          </a:endParaRPr>
        </a:p>
      </dsp:txBody>
      <dsp:txXfrm>
        <a:off x="28339" y="29262"/>
        <a:ext cx="3247615" cy="872737"/>
      </dsp:txXfrm>
    </dsp:sp>
    <dsp:sp modelId="{01BD6B47-5182-4C31-B45E-1D7E34BDD580}">
      <dsp:nvSpPr>
        <dsp:cNvPr id="0" name=""/>
        <dsp:cNvSpPr/>
      </dsp:nvSpPr>
      <dsp:spPr>
        <a:xfrm>
          <a:off x="1187" y="1054921"/>
          <a:ext cx="1042272" cy="2242968"/>
        </a:xfrm>
        <a:prstGeom prst="roundRect">
          <a:avLst>
            <a:gd name="adj" fmla="val 10000"/>
          </a:avLst>
        </a:prstGeom>
        <a:blipFill rotWithShape="0">
          <a:blip xmlns:r="http://schemas.openxmlformats.org/officeDocument/2006/relationships" r:embed="rId1">
            <a:duotone>
              <a:schemeClr val="accent5">
                <a:shade val="80000"/>
                <a:hueOff val="0"/>
                <a:satOff val="0"/>
                <a:lumOff val="0"/>
                <a:alphaOff val="0"/>
                <a:shade val="88000"/>
                <a:lumMod val="88000"/>
              </a:schemeClr>
              <a:schemeClr val="accent5">
                <a:shade val="8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Arial" panose="020B0604020202020204" pitchFamily="34" charset="0"/>
              <a:cs typeface="Arial" panose="020B0604020202020204" pitchFamily="34" charset="0"/>
            </a:rPr>
            <a:t>CUIDADO AL MEDIO AMBIENTE, PATRIMONIO COMÚN DE LA HUMANIDAD</a:t>
          </a:r>
          <a:endParaRPr lang="es-MX" sz="1200" b="1" kern="1200" dirty="0">
            <a:solidFill>
              <a:schemeClr val="tx1"/>
            </a:solidFill>
            <a:latin typeface="Arial" panose="020B0604020202020204" pitchFamily="34" charset="0"/>
            <a:cs typeface="Arial" panose="020B0604020202020204" pitchFamily="34" charset="0"/>
          </a:endParaRPr>
        </a:p>
      </dsp:txBody>
      <dsp:txXfrm>
        <a:off x="31714" y="1085448"/>
        <a:ext cx="981218" cy="2181914"/>
      </dsp:txXfrm>
    </dsp:sp>
    <dsp:sp modelId="{26885ABE-7DDB-42A4-8603-2D5CDB1E9E37}">
      <dsp:nvSpPr>
        <dsp:cNvPr id="0" name=""/>
        <dsp:cNvSpPr/>
      </dsp:nvSpPr>
      <dsp:spPr>
        <a:xfrm>
          <a:off x="1131010" y="1054921"/>
          <a:ext cx="1042272" cy="2242968"/>
        </a:xfrm>
        <a:prstGeom prst="roundRect">
          <a:avLst>
            <a:gd name="adj" fmla="val 10000"/>
          </a:avLst>
        </a:prstGeom>
        <a:blipFill rotWithShape="0">
          <a:blip xmlns:r="http://schemas.openxmlformats.org/officeDocument/2006/relationships" r:embed="rId1">
            <a:duotone>
              <a:schemeClr val="accent5">
                <a:shade val="80000"/>
                <a:hueOff val="0"/>
                <a:satOff val="0"/>
                <a:lumOff val="0"/>
                <a:alphaOff val="0"/>
                <a:shade val="88000"/>
                <a:lumMod val="88000"/>
              </a:schemeClr>
              <a:schemeClr val="accent5">
                <a:shade val="8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Arial" panose="020B0604020202020204" pitchFamily="34" charset="0"/>
              <a:cs typeface="Arial" panose="020B0604020202020204" pitchFamily="34" charset="0"/>
            </a:rPr>
            <a:t>PAZ E INDIVIDUALI-</a:t>
          </a:r>
        </a:p>
        <a:p>
          <a:pPr lvl="0" algn="ctr" defTabSz="533400">
            <a:lnSpc>
              <a:spcPct val="90000"/>
            </a:lnSpc>
            <a:spcBef>
              <a:spcPct val="0"/>
            </a:spcBef>
            <a:spcAft>
              <a:spcPct val="35000"/>
            </a:spcAft>
          </a:pPr>
          <a:r>
            <a:rPr lang="es-MX" sz="1200" b="1" kern="1200" dirty="0" smtClean="0">
              <a:solidFill>
                <a:schemeClr val="tx1"/>
              </a:solidFill>
              <a:latin typeface="Arial" panose="020B0604020202020204" pitchFamily="34" charset="0"/>
              <a:cs typeface="Arial" panose="020B0604020202020204" pitchFamily="34" charset="0"/>
            </a:rPr>
            <a:t>DAD</a:t>
          </a:r>
          <a:endParaRPr lang="es-MX" sz="1200" b="1" kern="1200" dirty="0">
            <a:solidFill>
              <a:schemeClr val="tx1"/>
            </a:solidFill>
            <a:latin typeface="Arial" panose="020B0604020202020204" pitchFamily="34" charset="0"/>
            <a:cs typeface="Arial" panose="020B0604020202020204" pitchFamily="34" charset="0"/>
          </a:endParaRPr>
        </a:p>
      </dsp:txBody>
      <dsp:txXfrm>
        <a:off x="1161537" y="1085448"/>
        <a:ext cx="981218" cy="2181914"/>
      </dsp:txXfrm>
    </dsp:sp>
    <dsp:sp modelId="{2842C34A-8ABD-4B92-B45A-2BE94DF1046C}">
      <dsp:nvSpPr>
        <dsp:cNvPr id="0" name=""/>
        <dsp:cNvSpPr/>
      </dsp:nvSpPr>
      <dsp:spPr>
        <a:xfrm>
          <a:off x="2260834" y="1054921"/>
          <a:ext cx="1042272" cy="2242968"/>
        </a:xfrm>
        <a:prstGeom prst="roundRect">
          <a:avLst>
            <a:gd name="adj" fmla="val 10000"/>
          </a:avLst>
        </a:prstGeom>
        <a:blipFill rotWithShape="0">
          <a:blip xmlns:r="http://schemas.openxmlformats.org/officeDocument/2006/relationships" r:embed="rId1">
            <a:duotone>
              <a:schemeClr val="accent5">
                <a:shade val="80000"/>
                <a:hueOff val="0"/>
                <a:satOff val="0"/>
                <a:lumOff val="0"/>
                <a:alphaOff val="0"/>
                <a:shade val="88000"/>
                <a:lumMod val="88000"/>
              </a:schemeClr>
              <a:schemeClr val="accent5">
                <a:shade val="8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Arial" panose="020B0604020202020204" pitchFamily="34" charset="0"/>
              <a:cs typeface="Arial" panose="020B0604020202020204" pitchFamily="34" charset="0"/>
            </a:rPr>
            <a:t>DESARROLLO SOCIAL, ALIMENTACIÓN</a:t>
          </a:r>
          <a:endParaRPr lang="es-MX" sz="1200" b="1" kern="1200" dirty="0">
            <a:solidFill>
              <a:schemeClr val="tx1"/>
            </a:solidFill>
            <a:latin typeface="Arial" panose="020B0604020202020204" pitchFamily="34" charset="0"/>
            <a:cs typeface="Arial" panose="020B0604020202020204" pitchFamily="34" charset="0"/>
          </a:endParaRPr>
        </a:p>
      </dsp:txBody>
      <dsp:txXfrm>
        <a:off x="2291361" y="1085448"/>
        <a:ext cx="981218" cy="21819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2/1/2017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2/1/2017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cndh.org.mx/Cuales_son_Derechos_Humanos#accordion-7" TargetMode="External"/><Relationship Id="rId3" Type="http://schemas.openxmlformats.org/officeDocument/2006/relationships/hyperlink" Target="http://www.cndh.org.mx/Cuales_son_Derechos_Humanos#accordion-2" TargetMode="External"/><Relationship Id="rId7" Type="http://schemas.openxmlformats.org/officeDocument/2006/relationships/hyperlink" Target="http://www.cndh.org.mx/Cuales_son_Derechos_Humanos#accordion-6" TargetMode="External"/><Relationship Id="rId2" Type="http://schemas.openxmlformats.org/officeDocument/2006/relationships/hyperlink" Target="http://www.cndh.org.mx/Cuales_son_Derechos_Humanos#accordion-1" TargetMode="External"/><Relationship Id="rId1" Type="http://schemas.openxmlformats.org/officeDocument/2006/relationships/slideLayout" Target="../slideLayouts/slideLayout2.xml"/><Relationship Id="rId6" Type="http://schemas.openxmlformats.org/officeDocument/2006/relationships/hyperlink" Target="http://www.cndh.org.mx/Cuales_son_Derechos_Humanos#accordion-5" TargetMode="External"/><Relationship Id="rId11" Type="http://schemas.openxmlformats.org/officeDocument/2006/relationships/hyperlink" Target="http://www.cndh.org.mx/Cuales_son_Derechos_Humanos#accordion-10" TargetMode="External"/><Relationship Id="rId5" Type="http://schemas.openxmlformats.org/officeDocument/2006/relationships/hyperlink" Target="http://www.cndh.org.mx/Cuales_son_Derechos_Humanos#accordion-4" TargetMode="External"/><Relationship Id="rId10" Type="http://schemas.openxmlformats.org/officeDocument/2006/relationships/hyperlink" Target="http://www.cndh.org.mx/Cuales_son_Derechos_Humanos#accordion-9" TargetMode="External"/><Relationship Id="rId4" Type="http://schemas.openxmlformats.org/officeDocument/2006/relationships/hyperlink" Target="http://www.cndh.org.mx/Cuales_son_Derechos_Humanos#accordion-3" TargetMode="External"/><Relationship Id="rId9" Type="http://schemas.openxmlformats.org/officeDocument/2006/relationships/hyperlink" Target="http://www.cndh.org.mx/Cuales_son_Derechos_Humanos#accordion-8"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cndh.org.mx/Cuales_son_Derechos_Humanos#accordion-17" TargetMode="External"/><Relationship Id="rId3" Type="http://schemas.openxmlformats.org/officeDocument/2006/relationships/hyperlink" Target="http://www.cndh.org.mx/Cuales_son_Derechos_Humanos#accordion-12" TargetMode="External"/><Relationship Id="rId7" Type="http://schemas.openxmlformats.org/officeDocument/2006/relationships/hyperlink" Target="http://www.cndh.org.mx/Cuales_son_Derechos_Humanos#accordion-16" TargetMode="External"/><Relationship Id="rId2" Type="http://schemas.openxmlformats.org/officeDocument/2006/relationships/hyperlink" Target="http://www.cndh.org.mx/Cuales_son_Derechos_Humanos#accordion-11" TargetMode="External"/><Relationship Id="rId1" Type="http://schemas.openxmlformats.org/officeDocument/2006/relationships/slideLayout" Target="../slideLayouts/slideLayout2.xml"/><Relationship Id="rId6" Type="http://schemas.openxmlformats.org/officeDocument/2006/relationships/hyperlink" Target="http://www.cndh.org.mx/Cuales_son_Derechos_Humanos#accordion-15" TargetMode="External"/><Relationship Id="rId5" Type="http://schemas.openxmlformats.org/officeDocument/2006/relationships/hyperlink" Target="http://www.cndh.org.mx/Cuales_son_Derechos_Humanos#accordion-14" TargetMode="External"/><Relationship Id="rId10" Type="http://schemas.openxmlformats.org/officeDocument/2006/relationships/hyperlink" Target="http://www.cndh.org.mx/Cuales_son_Derechos_Humanos#accordion-19" TargetMode="External"/><Relationship Id="rId4" Type="http://schemas.openxmlformats.org/officeDocument/2006/relationships/hyperlink" Target="http://www.cndh.org.mx/Cuales_son_Derechos_Humanos#accordion-13" TargetMode="External"/><Relationship Id="rId9" Type="http://schemas.openxmlformats.org/officeDocument/2006/relationships/hyperlink" Target="http://www.cndh.org.mx/Cuales_son_Derechos_Humanos#accordion-1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cndh.org.mx/Cuales_son_Derechos_Humanos#accordion-26" TargetMode="External"/><Relationship Id="rId3" Type="http://schemas.openxmlformats.org/officeDocument/2006/relationships/hyperlink" Target="http://www.cndh.org.mx/Cuales_son_Derechos_Humanos#accordion-21" TargetMode="External"/><Relationship Id="rId7" Type="http://schemas.openxmlformats.org/officeDocument/2006/relationships/hyperlink" Target="http://www.cndh.org.mx/Cuales_son_Derechos_Humanos#accordion-25" TargetMode="External"/><Relationship Id="rId12" Type="http://schemas.openxmlformats.org/officeDocument/2006/relationships/hyperlink" Target="http://www.cndh.org.mx/Cuales_son_Derechos_Humanos#accordion-30" TargetMode="External"/><Relationship Id="rId2" Type="http://schemas.openxmlformats.org/officeDocument/2006/relationships/hyperlink" Target="http://www.cndh.org.mx/Cuales_son_Derechos_Humanos#accordion-20" TargetMode="External"/><Relationship Id="rId1" Type="http://schemas.openxmlformats.org/officeDocument/2006/relationships/slideLayout" Target="../slideLayouts/slideLayout2.xml"/><Relationship Id="rId6" Type="http://schemas.openxmlformats.org/officeDocument/2006/relationships/hyperlink" Target="http://www.cndh.org.mx/Cuales_son_Derechos_Humanos#accordion-24" TargetMode="External"/><Relationship Id="rId11" Type="http://schemas.openxmlformats.org/officeDocument/2006/relationships/hyperlink" Target="http://www.cndh.org.mx/Cuales_son_Derechos_Humanos#accordion-29" TargetMode="External"/><Relationship Id="rId5" Type="http://schemas.openxmlformats.org/officeDocument/2006/relationships/hyperlink" Target="http://www.cndh.org.mx/Cuales_son_Derechos_Humanos#accordion-23" TargetMode="External"/><Relationship Id="rId10" Type="http://schemas.openxmlformats.org/officeDocument/2006/relationships/hyperlink" Target="http://www.cndh.org.mx/Cuales_son_Derechos_Humanos#accordion-28" TargetMode="External"/><Relationship Id="rId4" Type="http://schemas.openxmlformats.org/officeDocument/2006/relationships/hyperlink" Target="http://www.cndh.org.mx/Cuales_son_Derechos_Humanos#accordion-22" TargetMode="External"/><Relationship Id="rId9" Type="http://schemas.openxmlformats.org/officeDocument/2006/relationships/hyperlink" Target="http://www.cndh.org.mx/Cuales_son_Derechos_Humanos#accordion-27"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cndh.org.mx/Cuales_son_Derechos_Humanos#accordion-37" TargetMode="External"/><Relationship Id="rId3" Type="http://schemas.openxmlformats.org/officeDocument/2006/relationships/hyperlink" Target="http://www.cndh.org.mx/Cuales_son_Derechos_Humanos#accordion-31" TargetMode="External"/><Relationship Id="rId7" Type="http://schemas.openxmlformats.org/officeDocument/2006/relationships/hyperlink" Target="http://www.cndh.org.mx/Cuales_son_Derechos_Humanos#accordion-36" TargetMode="External"/><Relationship Id="rId2" Type="http://schemas.openxmlformats.org/officeDocument/2006/relationships/hyperlink" Target="http://www.cndh.org.mx/Cuales_son_Derechos_Humanos#accordion-34" TargetMode="External"/><Relationship Id="rId1" Type="http://schemas.openxmlformats.org/officeDocument/2006/relationships/slideLayout" Target="../slideLayouts/slideLayout2.xml"/><Relationship Id="rId6" Type="http://schemas.openxmlformats.org/officeDocument/2006/relationships/hyperlink" Target="http://www.cndh.org.mx/Cuales_son_Derechos_Humanos#accordion-35" TargetMode="External"/><Relationship Id="rId11" Type="http://schemas.openxmlformats.org/officeDocument/2006/relationships/hyperlink" Target="http://www.cndh.org.mx/Cuales_son_Derechos_Humanos#accordion-40" TargetMode="External"/><Relationship Id="rId5" Type="http://schemas.openxmlformats.org/officeDocument/2006/relationships/hyperlink" Target="http://www.cndh.org.mx/Cuales_son_Derechos_Humanos#accordion-33" TargetMode="External"/><Relationship Id="rId10" Type="http://schemas.openxmlformats.org/officeDocument/2006/relationships/hyperlink" Target="http://www.cndh.org.mx/Cuales_son_Derechos_Humanos#accordion-39" TargetMode="External"/><Relationship Id="rId4" Type="http://schemas.openxmlformats.org/officeDocument/2006/relationships/hyperlink" Target="http://www.cndh.org.mx/Cuales_son_Derechos_Humanos#accordion-32" TargetMode="External"/><Relationship Id="rId9" Type="http://schemas.openxmlformats.org/officeDocument/2006/relationships/hyperlink" Target="http://www.cndh.org.mx/Cuales_son_Derechos_Humanos#accordion-38"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cndh.org.mx/Cuales_son_Derechos_Humanos#accordion-47" TargetMode="External"/><Relationship Id="rId13" Type="http://schemas.openxmlformats.org/officeDocument/2006/relationships/hyperlink" Target="http://www.cndh.org.mx/Cuales_son_Derechos_Humanos#accordion-52" TargetMode="External"/><Relationship Id="rId3" Type="http://schemas.openxmlformats.org/officeDocument/2006/relationships/hyperlink" Target="http://www.cndh.org.mx/Cuales_son_Derechos_Humanos#accordion-42" TargetMode="External"/><Relationship Id="rId7" Type="http://schemas.openxmlformats.org/officeDocument/2006/relationships/hyperlink" Target="http://www.cndh.org.mx/Cuales_son_Derechos_Humanos#accordion-46" TargetMode="External"/><Relationship Id="rId12" Type="http://schemas.openxmlformats.org/officeDocument/2006/relationships/hyperlink" Target="http://www.cndh.org.mx/Cuales_son_Derechos_Humanos#accordion-51" TargetMode="External"/><Relationship Id="rId2" Type="http://schemas.openxmlformats.org/officeDocument/2006/relationships/hyperlink" Target="http://www.cndh.org.mx/Cuales_son_Derechos_Humanos#accordion-41" TargetMode="External"/><Relationship Id="rId1" Type="http://schemas.openxmlformats.org/officeDocument/2006/relationships/slideLayout" Target="../slideLayouts/slideLayout2.xml"/><Relationship Id="rId6" Type="http://schemas.openxmlformats.org/officeDocument/2006/relationships/hyperlink" Target="http://www.cndh.org.mx/Cuales_son_Derechos_Humanos#accordion-45" TargetMode="External"/><Relationship Id="rId11" Type="http://schemas.openxmlformats.org/officeDocument/2006/relationships/hyperlink" Target="http://www.cndh.org.mx/Cuales_son_Derechos_Humanos#accordion-50" TargetMode="External"/><Relationship Id="rId5" Type="http://schemas.openxmlformats.org/officeDocument/2006/relationships/hyperlink" Target="http://www.cndh.org.mx/Cuales_son_Derechos_Humanos#accordion-44" TargetMode="External"/><Relationship Id="rId10" Type="http://schemas.openxmlformats.org/officeDocument/2006/relationships/hyperlink" Target="http://www.cndh.org.mx/Cuales_son_Derechos_Humanos#accordion-49" TargetMode="External"/><Relationship Id="rId4" Type="http://schemas.openxmlformats.org/officeDocument/2006/relationships/hyperlink" Target="http://www.cndh.org.mx/Cuales_son_Derechos_Humanos#accordion-43" TargetMode="External"/><Relationship Id="rId9" Type="http://schemas.openxmlformats.org/officeDocument/2006/relationships/hyperlink" Target="http://www.cndh.org.mx/Cuales_son_Derechos_Humanos#accordion-48" TargetMode="External"/><Relationship Id="rId14" Type="http://schemas.openxmlformats.org/officeDocument/2006/relationships/hyperlink" Target="http://www.cndh.org.mx/Cuales_son_Derechos_Humanos#accordion-5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Derechos Humanos</a:t>
            </a:r>
            <a:endParaRPr lang="es-MX" dirty="0"/>
          </a:p>
        </p:txBody>
      </p:sp>
      <p:sp>
        <p:nvSpPr>
          <p:cNvPr id="3" name="Subtítulo 2"/>
          <p:cNvSpPr>
            <a:spLocks noGrp="1"/>
          </p:cNvSpPr>
          <p:nvPr>
            <p:ph type="subTitle" idx="1"/>
          </p:nvPr>
        </p:nvSpPr>
        <p:spPr/>
        <p:txBody>
          <a:bodyPr/>
          <a:lstStyle/>
          <a:p>
            <a:r>
              <a:rPr lang="es-MX" dirty="0" smtClean="0"/>
              <a:t>Unidad de igualdad de género</a:t>
            </a:r>
            <a:endParaRPr lang="es-MX" dirty="0"/>
          </a:p>
        </p:txBody>
      </p:sp>
    </p:spTree>
    <p:extLst>
      <p:ext uri="{BB962C8B-B14F-4D97-AF65-F5344CB8AC3E}">
        <p14:creationId xmlns:p14="http://schemas.microsoft.com/office/powerpoint/2010/main" val="3451936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81562"/>
            <a:ext cx="10396882" cy="1151965"/>
          </a:xfrm>
        </p:spPr>
        <p:txBody>
          <a:bodyPr>
            <a:normAutofit fontScale="90000"/>
          </a:bodyPr>
          <a:lstStyle/>
          <a:p>
            <a:r>
              <a:rPr lang="es-MX" dirty="0"/>
              <a:t>Derechos de las niñas y de las </a:t>
            </a:r>
            <a:r>
              <a:rPr lang="es-MX" dirty="0" smtClean="0"/>
              <a:t>niños</a:t>
            </a:r>
            <a:endParaRPr lang="es-MX" dirty="0"/>
          </a:p>
        </p:txBody>
      </p:sp>
      <p:sp>
        <p:nvSpPr>
          <p:cNvPr id="4" name="Rectangle 1"/>
          <p:cNvSpPr>
            <a:spLocks noGrp="1" noChangeArrowheads="1"/>
          </p:cNvSpPr>
          <p:nvPr>
            <p:ph sz="quarter" idx="13"/>
          </p:nvPr>
        </p:nvSpPr>
        <p:spPr bwMode="auto">
          <a:xfrm>
            <a:off x="685800" y="1076998"/>
            <a:ext cx="1113061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s-MX" altLang="es-MX" sz="2400" cap="none" dirty="0" smtClean="0">
                <a:latin typeface="Arial" panose="020B0604020202020204" pitchFamily="34" charset="0"/>
              </a:rPr>
              <a:t>A</a:t>
            </a:r>
            <a:r>
              <a:rPr kumimoji="0" lang="es-MX" altLang="es-MX" sz="2400" b="0" i="0" u="none" strike="noStrike" cap="none" normalizeH="0" baseline="0" dirty="0" smtClean="0">
                <a:ln>
                  <a:noFill/>
                </a:ln>
                <a:solidFill>
                  <a:schemeClr val="tx1"/>
                </a:solidFill>
                <a:effectLst/>
                <a:latin typeface="Arial" panose="020B0604020202020204" pitchFamily="34" charset="0"/>
              </a:rPr>
              <a:t> la educación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Al descanso y al esparcimiento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 la libertad de convicciones éticas, pensamiento, conciencia, religión y cultura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 la libertad de expresión y de acceso a la información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De participación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De asociación y reunión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 la intimidad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 la seguridad jurídica y al debido proceso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Derechos de niñas, niños y adolescentes migrantes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De acceso a las tecnologías de la información y comunicación, así como 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 los servicios de radiodifusión y telecomunicaciones, incluido el de banda </a:t>
            </a:r>
          </a:p>
          <a:p>
            <a:pPr marL="0" marR="0" lvl="0" indent="0" algn="l" defTabSz="914400" rtl="0" eaLnBrk="0" fontAlgn="base" latinLnBrk="0" hangingPunct="0">
              <a:lnSpc>
                <a:spcPct val="100000"/>
              </a:lnSpc>
              <a:spcBef>
                <a:spcPct val="0"/>
              </a:spcBef>
              <a:spcAft>
                <a:spcPct val="0"/>
              </a:spcAft>
              <a:buClrTx/>
              <a:buSzTx/>
              <a:buNone/>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ancha e Internet </a:t>
            </a:r>
          </a:p>
        </p:txBody>
      </p:sp>
    </p:spTree>
    <p:extLst>
      <p:ext uri="{BB962C8B-B14F-4D97-AF65-F5344CB8AC3E}">
        <p14:creationId xmlns:p14="http://schemas.microsoft.com/office/powerpoint/2010/main" val="222722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altLang="es-MX" b="1" dirty="0">
                <a:solidFill>
                  <a:srgbClr val="C00000"/>
                </a:solidFill>
                <a:latin typeface="Century Gothic" panose="020B0502020202020204" pitchFamily="34" charset="0"/>
              </a:rPr>
              <a:t>Los derechos humanos se caracterizan por ser:</a:t>
            </a:r>
            <a:r>
              <a:rPr lang="es-MX" altLang="es-MX" b="1" dirty="0">
                <a:solidFill>
                  <a:schemeClr val="tx1"/>
                </a:solidFill>
                <a:latin typeface="Century Gothic" panose="020B0502020202020204" pitchFamily="34" charset="0"/>
              </a:rPr>
              <a:t/>
            </a:r>
            <a:br>
              <a:rPr lang="es-MX" altLang="es-MX" b="1" dirty="0">
                <a:solidFill>
                  <a:schemeClr val="tx1"/>
                </a:solidFill>
                <a:latin typeface="Century Gothic" panose="020B0502020202020204" pitchFamily="34" charset="0"/>
              </a:rPr>
            </a:br>
            <a:endParaRPr lang="es-MX" dirty="0"/>
          </a:p>
        </p:txBody>
      </p:sp>
      <p:sp>
        <p:nvSpPr>
          <p:cNvPr id="4" name="6 CuadroTexto"/>
          <p:cNvSpPr txBox="1">
            <a:spLocks noGrp="1" noChangeArrowheads="1"/>
          </p:cNvSpPr>
          <p:nvPr>
            <p:ph sz="quarter" idx="13"/>
          </p:nvPr>
        </p:nvSpPr>
        <p:spPr bwMode="auto">
          <a:xfrm>
            <a:off x="687976" y="940684"/>
            <a:ext cx="1039470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defRPr/>
            </a:pPr>
            <a:endParaRPr lang="es-MX" altLang="es-MX" b="1" dirty="0" smtClean="0">
              <a:solidFill>
                <a:schemeClr val="tx1"/>
              </a:solidFill>
              <a:latin typeface="Century Gothic" panose="020B0502020202020204" pitchFamily="34" charset="0"/>
            </a:endParaRPr>
          </a:p>
          <a:p>
            <a:pPr algn="just">
              <a:spcBef>
                <a:spcPct val="0"/>
              </a:spcBef>
              <a:buClrTx/>
              <a:buSzTx/>
              <a:buFontTx/>
              <a:buNone/>
              <a:defRPr/>
            </a:pPr>
            <a:endParaRPr lang="es-MX" altLang="es-MX" dirty="0" smtClean="0">
              <a:solidFill>
                <a:schemeClr val="tx1"/>
              </a:solidFill>
              <a:latin typeface="Century Gothic" panose="020B0502020202020204" pitchFamily="34" charset="0"/>
            </a:endParaRPr>
          </a:p>
          <a:p>
            <a:pPr marL="285750" indent="-285750" algn="just">
              <a:spcBef>
                <a:spcPct val="0"/>
              </a:spcBef>
              <a:buClrTx/>
              <a:buSzTx/>
              <a:buFont typeface="Wingdings" panose="05000000000000000000" pitchFamily="2" charset="2"/>
              <a:buChar char="§"/>
              <a:defRPr/>
            </a:pPr>
            <a:r>
              <a:rPr lang="es-MX" altLang="es-MX" sz="1400" b="1" dirty="0" smtClean="0">
                <a:solidFill>
                  <a:schemeClr val="accent3">
                    <a:lumMod val="75000"/>
                  </a:schemeClr>
                </a:solidFill>
                <a:latin typeface="Century Gothic" panose="020B0502020202020204" pitchFamily="34" charset="0"/>
              </a:rPr>
              <a:t>Inherentes o innatos, </a:t>
            </a:r>
            <a:r>
              <a:rPr lang="es-MX" altLang="es-MX" sz="1400" dirty="0" smtClean="0">
                <a:solidFill>
                  <a:schemeClr val="tx1"/>
                </a:solidFill>
                <a:latin typeface="Century Gothic" panose="020B0502020202020204" pitchFamily="34" charset="0"/>
              </a:rPr>
              <a:t>no dependen del reconocimiento del estado.</a:t>
            </a:r>
          </a:p>
          <a:p>
            <a:pPr marL="285750" indent="-285750" algn="just">
              <a:spcBef>
                <a:spcPct val="0"/>
              </a:spcBef>
              <a:buClrTx/>
              <a:buSzTx/>
              <a:buFont typeface="Wingdings" panose="05000000000000000000" pitchFamily="2" charset="2"/>
              <a:buChar char="§"/>
              <a:defRPr/>
            </a:pPr>
            <a:endParaRPr lang="es-MX" altLang="es-MX" sz="1400" dirty="0" smtClean="0">
              <a:solidFill>
                <a:schemeClr val="tx1"/>
              </a:solidFill>
              <a:latin typeface="Century Gothic" panose="020B0502020202020204" pitchFamily="34" charset="0"/>
            </a:endParaRPr>
          </a:p>
          <a:p>
            <a:pPr marL="285750" indent="-285750" algn="just">
              <a:spcBef>
                <a:spcPct val="0"/>
              </a:spcBef>
              <a:buClrTx/>
              <a:buSzTx/>
              <a:buFont typeface="Wingdings" panose="05000000000000000000" pitchFamily="2" charset="2"/>
              <a:buChar char="§"/>
              <a:defRPr/>
            </a:pPr>
            <a:r>
              <a:rPr lang="es-MX" altLang="es-MX" sz="1400" b="1" dirty="0" smtClean="0">
                <a:solidFill>
                  <a:schemeClr val="accent3">
                    <a:lumMod val="75000"/>
                  </a:schemeClr>
                </a:solidFill>
                <a:latin typeface="Century Gothic" panose="020B0502020202020204" pitchFamily="34" charset="0"/>
              </a:rPr>
              <a:t>Universales para todos los seres humanos, </a:t>
            </a:r>
            <a:r>
              <a:rPr lang="es-MX" altLang="es-MX" sz="1400" dirty="0" smtClean="0">
                <a:solidFill>
                  <a:schemeClr val="tx1"/>
                </a:solidFill>
                <a:latin typeface="Century Gothic" panose="020B0502020202020204" pitchFamily="34" charset="0"/>
              </a:rPr>
              <a:t>con independencia de su sexo, edad, posición social, económica, política o religiosa.</a:t>
            </a:r>
          </a:p>
          <a:p>
            <a:pPr marL="285750" indent="-285750" algn="just">
              <a:spcBef>
                <a:spcPct val="0"/>
              </a:spcBef>
              <a:buClrTx/>
              <a:buSzTx/>
              <a:buFont typeface="Wingdings" panose="05000000000000000000" pitchFamily="2" charset="2"/>
              <a:buChar char="§"/>
              <a:defRPr/>
            </a:pPr>
            <a:endParaRPr lang="es-MX" altLang="es-MX" sz="1400" dirty="0" smtClean="0">
              <a:solidFill>
                <a:schemeClr val="tx1"/>
              </a:solidFill>
              <a:latin typeface="Century Gothic" panose="020B0502020202020204" pitchFamily="34" charset="0"/>
            </a:endParaRPr>
          </a:p>
          <a:p>
            <a:pPr marL="285750" indent="-285750" algn="just">
              <a:spcBef>
                <a:spcPct val="0"/>
              </a:spcBef>
              <a:buClrTx/>
              <a:buSzTx/>
              <a:buFont typeface="Wingdings" panose="05000000000000000000" pitchFamily="2" charset="2"/>
              <a:buChar char="§"/>
              <a:defRPr/>
            </a:pPr>
            <a:r>
              <a:rPr lang="es-MX" altLang="es-MX" sz="1400" b="1" dirty="0" smtClean="0">
                <a:solidFill>
                  <a:schemeClr val="accent3">
                    <a:lumMod val="75000"/>
                  </a:schemeClr>
                </a:solidFill>
                <a:latin typeface="Century Gothic" panose="020B0502020202020204" pitchFamily="34" charset="0"/>
              </a:rPr>
              <a:t>Absolutos,</a:t>
            </a:r>
            <a:r>
              <a:rPr lang="es-MX" altLang="es-MX" sz="1400" dirty="0" smtClean="0">
                <a:solidFill>
                  <a:schemeClr val="tx1"/>
                </a:solidFill>
                <a:latin typeface="Century Gothic" panose="020B0502020202020204" pitchFamily="34" charset="0"/>
              </a:rPr>
              <a:t> se puede reclamar su respeto a cualquier persona o autoridad.</a:t>
            </a:r>
          </a:p>
          <a:p>
            <a:pPr marL="285750" indent="-285750" algn="just">
              <a:spcBef>
                <a:spcPct val="0"/>
              </a:spcBef>
              <a:buClrTx/>
              <a:buSzTx/>
              <a:buFont typeface="Wingdings" panose="05000000000000000000" pitchFamily="2" charset="2"/>
              <a:buChar char="§"/>
              <a:defRPr/>
            </a:pPr>
            <a:endParaRPr lang="es-MX" altLang="es-MX" sz="1400" dirty="0" smtClean="0">
              <a:solidFill>
                <a:schemeClr val="tx1"/>
              </a:solidFill>
              <a:latin typeface="Century Gothic" panose="020B0502020202020204" pitchFamily="34" charset="0"/>
            </a:endParaRPr>
          </a:p>
          <a:p>
            <a:pPr marL="285750" indent="-285750" algn="just">
              <a:spcBef>
                <a:spcPct val="0"/>
              </a:spcBef>
              <a:buClrTx/>
              <a:buSzTx/>
              <a:buFont typeface="Wingdings" panose="05000000000000000000" pitchFamily="2" charset="2"/>
              <a:buChar char="§"/>
              <a:defRPr/>
            </a:pPr>
            <a:r>
              <a:rPr lang="es-MX" altLang="es-MX" sz="1400" b="1" dirty="0" smtClean="0">
                <a:solidFill>
                  <a:schemeClr val="accent3">
                    <a:lumMod val="75000"/>
                  </a:schemeClr>
                </a:solidFill>
                <a:latin typeface="Century Gothic" panose="020B0502020202020204" pitchFamily="34" charset="0"/>
              </a:rPr>
              <a:t>Inalienables</a:t>
            </a:r>
            <a:r>
              <a:rPr lang="es-MX" altLang="es-MX" sz="1400" dirty="0" smtClean="0">
                <a:solidFill>
                  <a:schemeClr val="accent3">
                    <a:lumMod val="75000"/>
                  </a:schemeClr>
                </a:solidFill>
                <a:latin typeface="Century Gothic" panose="020B0502020202020204" pitchFamily="34" charset="0"/>
              </a:rPr>
              <a:t>, </a:t>
            </a:r>
            <a:r>
              <a:rPr lang="es-MX" altLang="es-MX" sz="1400" dirty="0" smtClean="0">
                <a:solidFill>
                  <a:schemeClr val="tx1"/>
                </a:solidFill>
                <a:latin typeface="Century Gothic" panose="020B0502020202020204" pitchFamily="34" charset="0"/>
              </a:rPr>
              <a:t>son irrenunciables.</a:t>
            </a:r>
          </a:p>
          <a:p>
            <a:pPr marL="285750" indent="-285750" algn="just">
              <a:spcBef>
                <a:spcPct val="0"/>
              </a:spcBef>
              <a:buClrTx/>
              <a:buSzTx/>
              <a:buFont typeface="Wingdings" panose="05000000000000000000" pitchFamily="2" charset="2"/>
              <a:buChar char="§"/>
              <a:defRPr/>
            </a:pPr>
            <a:endParaRPr lang="es-MX" altLang="es-MX" sz="1400" dirty="0" smtClean="0">
              <a:solidFill>
                <a:schemeClr val="tx1"/>
              </a:solidFill>
              <a:latin typeface="Century Gothic" panose="020B0502020202020204" pitchFamily="34" charset="0"/>
            </a:endParaRPr>
          </a:p>
          <a:p>
            <a:pPr marL="285750" indent="-285750" algn="just">
              <a:spcBef>
                <a:spcPct val="0"/>
              </a:spcBef>
              <a:buClrTx/>
              <a:buSzTx/>
              <a:buFont typeface="Wingdings" panose="05000000000000000000" pitchFamily="2" charset="2"/>
              <a:buChar char="§"/>
              <a:defRPr/>
            </a:pPr>
            <a:r>
              <a:rPr lang="es-MX" altLang="es-MX" sz="1400" b="1" dirty="0" smtClean="0">
                <a:solidFill>
                  <a:schemeClr val="accent3">
                    <a:lumMod val="75000"/>
                  </a:schemeClr>
                </a:solidFill>
                <a:latin typeface="Century Gothic" panose="020B0502020202020204" pitchFamily="34" charset="0"/>
              </a:rPr>
              <a:t>Inviolables</a:t>
            </a:r>
            <a:r>
              <a:rPr lang="es-MX" altLang="es-MX" sz="1400" dirty="0" smtClean="0">
                <a:solidFill>
                  <a:schemeClr val="accent3">
                    <a:lumMod val="75000"/>
                  </a:schemeClr>
                </a:solidFill>
                <a:latin typeface="Century Gothic" panose="020B0502020202020204" pitchFamily="34" charset="0"/>
              </a:rPr>
              <a:t>,</a:t>
            </a:r>
            <a:r>
              <a:rPr lang="es-MX" altLang="es-MX" sz="1400" dirty="0" smtClean="0">
                <a:solidFill>
                  <a:schemeClr val="tx1"/>
                </a:solidFill>
                <a:latin typeface="Century Gothic" panose="020B0502020202020204" pitchFamily="34" charset="0"/>
              </a:rPr>
              <a:t> nadie puede actuar legítimamente en contra de ellos, salvo las justas limitaciones.</a:t>
            </a:r>
          </a:p>
          <a:p>
            <a:pPr marL="285750" indent="-285750" algn="just">
              <a:spcBef>
                <a:spcPct val="0"/>
              </a:spcBef>
              <a:buClrTx/>
              <a:buSzTx/>
              <a:buFont typeface="Wingdings" panose="05000000000000000000" pitchFamily="2" charset="2"/>
              <a:buChar char="§"/>
              <a:defRPr/>
            </a:pPr>
            <a:endParaRPr lang="es-MX" altLang="es-MX" sz="1400" dirty="0" smtClean="0">
              <a:solidFill>
                <a:schemeClr val="tx1"/>
              </a:solidFill>
              <a:latin typeface="Century Gothic" panose="020B0502020202020204" pitchFamily="34" charset="0"/>
            </a:endParaRPr>
          </a:p>
          <a:p>
            <a:pPr marL="285750" indent="-285750" algn="just">
              <a:spcBef>
                <a:spcPct val="0"/>
              </a:spcBef>
              <a:buClrTx/>
              <a:buSzTx/>
              <a:buFont typeface="Wingdings" panose="05000000000000000000" pitchFamily="2" charset="2"/>
              <a:buChar char="§"/>
              <a:defRPr/>
            </a:pPr>
            <a:r>
              <a:rPr lang="es-MX" altLang="es-MX" sz="1400" b="1" dirty="0" smtClean="0">
                <a:solidFill>
                  <a:schemeClr val="accent3">
                    <a:lumMod val="75000"/>
                  </a:schemeClr>
                </a:solidFill>
                <a:latin typeface="Century Gothic" panose="020B0502020202020204" pitchFamily="34" charset="0"/>
              </a:rPr>
              <a:t>Imprescriptibles</a:t>
            </a:r>
            <a:r>
              <a:rPr lang="es-MX" altLang="es-MX" sz="1400" dirty="0" smtClean="0">
                <a:solidFill>
                  <a:schemeClr val="accent3">
                    <a:lumMod val="75000"/>
                  </a:schemeClr>
                </a:solidFill>
                <a:latin typeface="Century Gothic" panose="020B0502020202020204" pitchFamily="34" charset="0"/>
              </a:rPr>
              <a:t>;</a:t>
            </a:r>
            <a:r>
              <a:rPr lang="es-MX" altLang="es-MX" sz="1400" dirty="0" smtClean="0">
                <a:solidFill>
                  <a:schemeClr val="tx1"/>
                </a:solidFill>
                <a:latin typeface="Century Gothic" panose="020B0502020202020204" pitchFamily="34" charset="0"/>
              </a:rPr>
              <a:t> no se pierden con el tiempo.</a:t>
            </a:r>
          </a:p>
          <a:p>
            <a:pPr marL="285750" indent="-285750" algn="just">
              <a:spcBef>
                <a:spcPct val="0"/>
              </a:spcBef>
              <a:buClrTx/>
              <a:buSzTx/>
              <a:buFont typeface="Wingdings" panose="05000000000000000000" pitchFamily="2" charset="2"/>
              <a:buChar char="§"/>
              <a:defRPr/>
            </a:pPr>
            <a:endParaRPr lang="es-MX" altLang="es-MX" sz="1400" dirty="0" smtClean="0">
              <a:solidFill>
                <a:schemeClr val="tx1"/>
              </a:solidFill>
              <a:latin typeface="Century Gothic" panose="020B0502020202020204" pitchFamily="34" charset="0"/>
            </a:endParaRPr>
          </a:p>
          <a:p>
            <a:pPr marL="285750" indent="-285750" algn="just">
              <a:spcBef>
                <a:spcPct val="0"/>
              </a:spcBef>
              <a:buClrTx/>
              <a:buSzTx/>
              <a:buFont typeface="Wingdings" panose="05000000000000000000" pitchFamily="2" charset="2"/>
              <a:buChar char="§"/>
              <a:defRPr/>
            </a:pPr>
            <a:r>
              <a:rPr lang="es-MX" altLang="es-MX" sz="1400" b="1" dirty="0" smtClean="0">
                <a:solidFill>
                  <a:schemeClr val="accent3">
                    <a:lumMod val="75000"/>
                  </a:schemeClr>
                </a:solidFill>
                <a:latin typeface="Century Gothic" panose="020B0502020202020204" pitchFamily="34" charset="0"/>
              </a:rPr>
              <a:t>Indisolubles</a:t>
            </a:r>
            <a:r>
              <a:rPr lang="es-MX" altLang="es-MX" sz="1400" dirty="0" smtClean="0">
                <a:solidFill>
                  <a:schemeClr val="accent3">
                    <a:lumMod val="75000"/>
                  </a:schemeClr>
                </a:solidFill>
                <a:latin typeface="Century Gothic" panose="020B0502020202020204" pitchFamily="34" charset="0"/>
              </a:rPr>
              <a:t>,</a:t>
            </a:r>
            <a:r>
              <a:rPr lang="es-MX" altLang="es-MX" sz="1400" dirty="0" smtClean="0">
                <a:solidFill>
                  <a:schemeClr val="tx1"/>
                </a:solidFill>
                <a:latin typeface="Century Gothic" panose="020B0502020202020204" pitchFamily="34" charset="0"/>
              </a:rPr>
              <a:t> porque forman un conjunto inseparable de derechos</a:t>
            </a:r>
          </a:p>
          <a:p>
            <a:pPr algn="just">
              <a:spcBef>
                <a:spcPct val="0"/>
              </a:spcBef>
              <a:buClrTx/>
              <a:buSzTx/>
              <a:buFontTx/>
              <a:buNone/>
              <a:defRPr/>
            </a:pPr>
            <a:endParaRPr lang="es-MX" altLang="es-MX" b="1" dirty="0" smtClean="0">
              <a:solidFill>
                <a:schemeClr val="tx1"/>
              </a:solidFill>
              <a:latin typeface="Century Gothic" panose="020B0502020202020204" pitchFamily="34" charset="0"/>
            </a:endParaRPr>
          </a:p>
          <a:p>
            <a:pPr algn="r">
              <a:spcBef>
                <a:spcPct val="0"/>
              </a:spcBef>
              <a:buClrTx/>
              <a:buSzTx/>
              <a:buFontTx/>
              <a:buNone/>
              <a:defRPr/>
            </a:pPr>
            <a:r>
              <a:rPr lang="es-MX" altLang="es-MX" sz="1400" dirty="0" smtClean="0">
                <a:solidFill>
                  <a:schemeClr val="tx1"/>
                </a:solidFill>
                <a:latin typeface="Century Gothic" panose="020B0502020202020204" pitchFamily="34" charset="0"/>
              </a:rPr>
              <a:t>(Art. 29 Constitución Política de los Estados Unidos Mexicanos)</a:t>
            </a:r>
            <a:endParaRPr lang="es-MX" altLang="es-MX" sz="1400" b="1" dirty="0" smtClean="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4345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8357" y="0"/>
            <a:ext cx="10396882" cy="1151965"/>
          </a:xfrm>
        </p:spPr>
        <p:txBody>
          <a:bodyPr/>
          <a:lstStyle/>
          <a:p>
            <a:r>
              <a:rPr lang="es-MX" dirty="0" smtClean="0"/>
              <a:t>DERECHOS HUMANOS</a:t>
            </a:r>
            <a:endParaRPr lang="es-MX" dirty="0"/>
          </a:p>
        </p:txBody>
      </p:sp>
      <p:sp>
        <p:nvSpPr>
          <p:cNvPr id="3" name="Marcador de contenido 2"/>
          <p:cNvSpPr>
            <a:spLocks noGrp="1"/>
          </p:cNvSpPr>
          <p:nvPr>
            <p:ph sz="quarter" idx="13"/>
          </p:nvPr>
        </p:nvSpPr>
        <p:spPr>
          <a:xfrm>
            <a:off x="685800" y="1294225"/>
            <a:ext cx="10394707" cy="4571999"/>
          </a:xfrm>
        </p:spPr>
        <p:txBody>
          <a:bodyPr>
            <a:normAutofit fontScale="92500" lnSpcReduction="10000"/>
          </a:bodyPr>
          <a:lstStyle/>
          <a:p>
            <a:r>
              <a:rPr lang="es-MX" b="1" dirty="0">
                <a:hlinkClick r:id="rId2"/>
              </a:rPr>
              <a:t>DERECHO A LA VIDA </a:t>
            </a:r>
            <a:endParaRPr lang="es-MX" dirty="0"/>
          </a:p>
          <a:p>
            <a:r>
              <a:rPr lang="es-MX" b="1" dirty="0">
                <a:hlinkClick r:id="rId3"/>
              </a:rPr>
              <a:t>DERECHO A LA IGUALDAD Y PROHIBICIÓN DE DISCRIMINACIÓN </a:t>
            </a:r>
            <a:endParaRPr lang="es-MX" dirty="0"/>
          </a:p>
          <a:p>
            <a:r>
              <a:rPr lang="es-MX" b="1" dirty="0">
                <a:hlinkClick r:id="rId4"/>
              </a:rPr>
              <a:t>IGUALDAD ENTRE MUJERES Y HOMBRES </a:t>
            </a:r>
            <a:endParaRPr lang="es-MX" dirty="0"/>
          </a:p>
          <a:p>
            <a:r>
              <a:rPr lang="es-MX" b="1" dirty="0">
                <a:hlinkClick r:id="rId5"/>
              </a:rPr>
              <a:t>IGUALDAD ANTE LA LEY </a:t>
            </a:r>
            <a:endParaRPr lang="es-MX" dirty="0"/>
          </a:p>
          <a:p>
            <a:r>
              <a:rPr lang="es-MX" b="1" dirty="0">
                <a:hlinkClick r:id="rId6"/>
              </a:rPr>
              <a:t>LIBERTAD DE LA PERSONA </a:t>
            </a:r>
            <a:endParaRPr lang="es-MX" dirty="0"/>
          </a:p>
          <a:p>
            <a:r>
              <a:rPr lang="es-MX" b="1" dirty="0">
                <a:hlinkClick r:id="rId7"/>
              </a:rPr>
              <a:t>DERECHO A LA INTEGRIDAD Y SEGURIDAD PERSONALES </a:t>
            </a:r>
            <a:endParaRPr lang="es-MX" dirty="0"/>
          </a:p>
          <a:p>
            <a:r>
              <a:rPr lang="es-MX" b="1" dirty="0">
                <a:hlinkClick r:id="rId8"/>
              </a:rPr>
              <a:t>LIBERTAD DE TRABAJO, PROFESIÓN, INDUSTRIA O COMERCIO </a:t>
            </a:r>
            <a:endParaRPr lang="es-MX" dirty="0"/>
          </a:p>
          <a:p>
            <a:r>
              <a:rPr lang="es-MX" b="1" dirty="0">
                <a:hlinkClick r:id="rId9"/>
              </a:rPr>
              <a:t>LIBERTAD DE EXPRESIÓN </a:t>
            </a:r>
            <a:endParaRPr lang="es-MX" dirty="0"/>
          </a:p>
          <a:p>
            <a:r>
              <a:rPr lang="es-MX" b="1" dirty="0">
                <a:hlinkClick r:id="rId10"/>
              </a:rPr>
              <a:t>LIBERTAD DE CONCIENCIA </a:t>
            </a:r>
            <a:endParaRPr lang="es-MX" dirty="0"/>
          </a:p>
          <a:p>
            <a:r>
              <a:rPr lang="es-MX" b="1" dirty="0">
                <a:hlinkClick r:id="rId11"/>
              </a:rPr>
              <a:t>LIBERTAD DE IMPRENTA </a:t>
            </a:r>
            <a:endParaRPr lang="es-MX" dirty="0"/>
          </a:p>
          <a:p>
            <a:endParaRPr lang="es-MX" dirty="0"/>
          </a:p>
        </p:txBody>
      </p:sp>
    </p:spTree>
    <p:extLst>
      <p:ext uri="{BB962C8B-B14F-4D97-AF65-F5344CB8AC3E}">
        <p14:creationId xmlns:p14="http://schemas.microsoft.com/office/powerpoint/2010/main" val="221478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39483" y="846627"/>
            <a:ext cx="9988062" cy="4177939"/>
          </a:xfrm>
          <a:prstGeom prst="rect">
            <a:avLst/>
          </a:prstGeom>
        </p:spPr>
        <p:txBody>
          <a:bodyPr wrap="square">
            <a:spAutoFit/>
          </a:bodyPr>
          <a:lstStyle/>
          <a:p>
            <a:r>
              <a:rPr lang="es-MX" sz="2400" b="1" dirty="0">
                <a:hlinkClick r:id="rId2"/>
              </a:rPr>
              <a:t>DERECHO A LIBERTAD DE TRÁNSITO Y RESIDENCIA </a:t>
            </a:r>
            <a:endParaRPr lang="es-MX" sz="2400" dirty="0"/>
          </a:p>
          <a:p>
            <a:r>
              <a:rPr lang="es-MX" sz="2400" b="1" dirty="0">
                <a:hlinkClick r:id="rId3"/>
              </a:rPr>
              <a:t>LIBERTAD DE ASOCIACIÓN, REUNIÓN Y MANIFESTACIÓN </a:t>
            </a:r>
            <a:endParaRPr lang="es-MX" sz="2400" dirty="0"/>
          </a:p>
          <a:p>
            <a:pPr>
              <a:lnSpc>
                <a:spcPct val="107000"/>
              </a:lnSpc>
              <a:spcAft>
                <a:spcPts val="800"/>
              </a:spcAft>
            </a:pPr>
            <a:r>
              <a:rPr lang="es-MX" sz="2400" b="1" dirty="0" smtClean="0">
                <a:latin typeface="Impact" panose="020B0806030902050204" pitchFamily="34" charset="0"/>
                <a:ea typeface="Times New Roman" panose="02020603050405020304" pitchFamily="18" charset="0"/>
                <a:cs typeface="Times New Roman" panose="02020603050405020304" pitchFamily="18" charset="0"/>
                <a:hlinkClick r:id="rId4"/>
              </a:rPr>
              <a:t>LIBERTAD </a:t>
            </a:r>
            <a:r>
              <a:rPr lang="es-MX" sz="2400" b="1" dirty="0">
                <a:latin typeface="Impact" panose="020B0806030902050204" pitchFamily="34" charset="0"/>
                <a:ea typeface="Times New Roman" panose="02020603050405020304" pitchFamily="18" charset="0"/>
                <a:cs typeface="Times New Roman" panose="02020603050405020304" pitchFamily="18" charset="0"/>
                <a:hlinkClick r:id="rId4"/>
              </a:rPr>
              <a:t>RELIGIOSA Y DE CULTO </a:t>
            </a:r>
            <a:endParaRPr lang="es-MX" sz="2400" dirty="0">
              <a:latin typeface="Impact" panose="020B080603090205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400" b="1" dirty="0">
                <a:latin typeface="Impact" panose="020B0806030902050204" pitchFamily="34" charset="0"/>
                <a:ea typeface="Times New Roman" panose="02020603050405020304" pitchFamily="18" charset="0"/>
                <a:cs typeface="Times New Roman" panose="02020603050405020304" pitchFamily="18" charset="0"/>
                <a:hlinkClick r:id="rId5"/>
              </a:rPr>
              <a:t>DERECHO DE ACCESO A LA JUSTICIA </a:t>
            </a:r>
            <a:endParaRPr lang="es-MX" sz="2400" dirty="0">
              <a:latin typeface="Impact" panose="020B080603090205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400" b="1" dirty="0">
                <a:latin typeface="Impact" panose="020B0806030902050204" pitchFamily="34" charset="0"/>
                <a:ea typeface="Times New Roman" panose="02020603050405020304" pitchFamily="18" charset="0"/>
                <a:cs typeface="Times New Roman" panose="02020603050405020304" pitchFamily="18" charset="0"/>
                <a:hlinkClick r:id="rId6"/>
              </a:rPr>
              <a:t>DERECHO A LA IRRETROACTIVIDAD DE LA LEY </a:t>
            </a:r>
            <a:endParaRPr lang="es-MX" sz="2400" dirty="0">
              <a:latin typeface="Impact" panose="020B080603090205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400" b="1" dirty="0">
                <a:latin typeface="Impact" panose="020B0806030902050204" pitchFamily="34" charset="0"/>
                <a:ea typeface="Times New Roman" panose="02020603050405020304" pitchFamily="18" charset="0"/>
                <a:cs typeface="Times New Roman" panose="02020603050405020304" pitchFamily="18" charset="0"/>
                <a:hlinkClick r:id="rId7"/>
              </a:rPr>
              <a:t>DERECHO DE AUDIENCIA Y DEBIDO PROCESO LEGAL </a:t>
            </a:r>
            <a:endParaRPr lang="es-MX" sz="2400" dirty="0">
              <a:latin typeface="Impact" panose="020B080603090205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400" b="1" dirty="0">
                <a:latin typeface="Impact" panose="020B0806030902050204" pitchFamily="34" charset="0"/>
                <a:ea typeface="Times New Roman" panose="02020603050405020304" pitchFamily="18" charset="0"/>
                <a:cs typeface="Times New Roman" panose="02020603050405020304" pitchFamily="18" charset="0"/>
                <a:hlinkClick r:id="rId8"/>
              </a:rPr>
              <a:t>PRINCIPIO DE LEGALIDAD </a:t>
            </a:r>
            <a:endParaRPr lang="es-MX" sz="2400" dirty="0">
              <a:latin typeface="Impact" panose="020B080603090205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400" b="1" dirty="0">
                <a:latin typeface="Impact" panose="020B0806030902050204" pitchFamily="34" charset="0"/>
                <a:ea typeface="Times New Roman" panose="02020603050405020304" pitchFamily="18" charset="0"/>
                <a:cs typeface="Times New Roman" panose="02020603050405020304" pitchFamily="18" charset="0"/>
                <a:hlinkClick r:id="rId9"/>
              </a:rPr>
              <a:t>SEGURIDAD JURÍDICA EN MATERIA DE DETENCIÓN </a:t>
            </a:r>
            <a:endParaRPr lang="es-MX" sz="2400" dirty="0">
              <a:latin typeface="Impact" panose="020B080603090205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400" b="1" dirty="0">
                <a:latin typeface="Impact" panose="020B0806030902050204" pitchFamily="34" charset="0"/>
                <a:ea typeface="Times New Roman" panose="02020603050405020304" pitchFamily="18" charset="0"/>
                <a:cs typeface="Times New Roman" panose="02020603050405020304" pitchFamily="18" charset="0"/>
                <a:hlinkClick r:id="rId10"/>
              </a:rPr>
              <a:t>SEGURIDAD JURÍDICA PARA LOS PROCESADOS EN MATERIA PENAL </a:t>
            </a:r>
            <a:endParaRPr lang="es-MX" sz="2400" dirty="0">
              <a:latin typeface="Impact" panose="020B080603090205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7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71732" y="-140676"/>
            <a:ext cx="10394707" cy="5964701"/>
          </a:xfrm>
        </p:spPr>
        <p:txBody>
          <a:bodyPr>
            <a:normAutofit/>
          </a:bodyPr>
          <a:lstStyle/>
          <a:p>
            <a:pPr>
              <a:lnSpc>
                <a:spcPct val="107000"/>
              </a:lnSpc>
              <a:spcAft>
                <a:spcPts val="800"/>
              </a:spcAft>
            </a:pPr>
            <a:r>
              <a:rPr lang="es-MX" b="1" dirty="0">
                <a:latin typeface="Impact" panose="020B0806030902050204" pitchFamily="34" charset="0"/>
                <a:ea typeface="Times New Roman" panose="02020603050405020304" pitchFamily="18" charset="0"/>
                <a:cs typeface="Times New Roman" panose="02020603050405020304" pitchFamily="18" charset="0"/>
                <a:hlinkClick r:id="rId2"/>
              </a:rPr>
              <a:t>DERECHOS DE LA VÍCTIMA U OFENDIDO </a:t>
            </a:r>
            <a:endParaRPr lang="es-MX" dirty="0">
              <a:latin typeface="Impact" panose="020B080603090205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b="1" dirty="0">
                <a:latin typeface="Impact" panose="020B0806030902050204" pitchFamily="34" charset="0"/>
                <a:ea typeface="Times New Roman" panose="02020603050405020304" pitchFamily="18" charset="0"/>
                <a:cs typeface="Times New Roman" panose="02020603050405020304" pitchFamily="18" charset="0"/>
                <a:hlinkClick r:id="rId3"/>
              </a:rPr>
              <a:t>SEGURIDAD JURÍDICA EN LAS DETENCIONES ANTE AUTORIDAD JUDICIAL </a:t>
            </a:r>
            <a:endParaRPr lang="es-MX" dirty="0">
              <a:latin typeface="Impact" panose="020B080603090205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b="1" dirty="0">
                <a:latin typeface="Impact" panose="020B0806030902050204" pitchFamily="34" charset="0"/>
                <a:ea typeface="Times New Roman" panose="02020603050405020304" pitchFamily="18" charset="0"/>
                <a:cs typeface="Times New Roman" panose="02020603050405020304" pitchFamily="18" charset="0"/>
                <a:hlinkClick r:id="rId4"/>
              </a:rPr>
              <a:t>SEGURIDAD JURÍDICA RESPECTO DE LA IMPOSICIÓN DE SANCIONES Y MULTAS </a:t>
            </a:r>
            <a:endParaRPr lang="es-MX" dirty="0">
              <a:latin typeface="Impact" panose="020B0806030902050204" pitchFamily="34" charset="0"/>
              <a:ea typeface="Calibri" panose="020F0502020204030204" pitchFamily="34" charset="0"/>
              <a:cs typeface="Times New Roman" panose="02020603050405020304" pitchFamily="18" charset="0"/>
            </a:endParaRPr>
          </a:p>
          <a:p>
            <a:r>
              <a:rPr lang="es-MX" b="1" dirty="0" smtClean="0">
                <a:hlinkClick r:id="rId5"/>
              </a:rPr>
              <a:t>SEGURIDAD </a:t>
            </a:r>
            <a:r>
              <a:rPr lang="es-MX" b="1" dirty="0">
                <a:hlinkClick r:id="rId5"/>
              </a:rPr>
              <a:t>JURÍDICA EN LOS JUICIOS PENALES </a:t>
            </a:r>
            <a:endParaRPr lang="es-MX" dirty="0"/>
          </a:p>
          <a:p>
            <a:r>
              <a:rPr lang="es-MX" b="1" dirty="0">
                <a:hlinkClick r:id="rId6"/>
              </a:rPr>
              <a:t>DERECHO A LA INVIOLABILIDAD DEL DOMICILIO </a:t>
            </a:r>
            <a:endParaRPr lang="es-MX" dirty="0"/>
          </a:p>
          <a:p>
            <a:r>
              <a:rPr lang="es-MX" b="1" dirty="0">
                <a:hlinkClick r:id="rId7"/>
              </a:rPr>
              <a:t>DERECHO A LA INVIOLABILIDAD DE LAS COMUNICACIONES PRIVADAS </a:t>
            </a:r>
            <a:endParaRPr lang="es-MX" dirty="0"/>
          </a:p>
          <a:p>
            <a:r>
              <a:rPr lang="es-MX" b="1" dirty="0">
                <a:hlinkClick r:id="rId8"/>
              </a:rPr>
              <a:t>DERECHO A LA PROPIEDAD </a:t>
            </a:r>
            <a:endParaRPr lang="es-MX" dirty="0"/>
          </a:p>
          <a:p>
            <a:r>
              <a:rPr lang="es-MX" b="1" dirty="0" smtClean="0">
                <a:hlinkClick r:id="rId9"/>
              </a:rPr>
              <a:t>DERECHOS SEXUALES Y REPRODUCTIVOS </a:t>
            </a:r>
            <a:endParaRPr lang="es-MX" dirty="0" smtClean="0"/>
          </a:p>
          <a:p>
            <a:r>
              <a:rPr lang="es-MX" b="1" dirty="0" smtClean="0">
                <a:hlinkClick r:id="rId10"/>
              </a:rPr>
              <a:t>DERECHO </a:t>
            </a:r>
            <a:r>
              <a:rPr lang="es-MX" b="1" dirty="0">
                <a:hlinkClick r:id="rId10"/>
              </a:rPr>
              <a:t>DE ACCESO A LA INFORMACIÓN </a:t>
            </a:r>
            <a:endParaRPr lang="es-MX" dirty="0"/>
          </a:p>
          <a:p>
            <a:r>
              <a:rPr lang="es-MX" b="1" dirty="0">
                <a:hlinkClick r:id="rId11"/>
              </a:rPr>
              <a:t>DERECHO A LA PROTECCIÓN DE DATOS PERSONALES </a:t>
            </a:r>
            <a:endParaRPr lang="es-MX" dirty="0"/>
          </a:p>
          <a:p>
            <a:r>
              <a:rPr lang="es-MX" b="1" dirty="0">
                <a:hlinkClick r:id="rId12"/>
              </a:rPr>
              <a:t>DERECHO DE PETICIÓN </a:t>
            </a:r>
            <a:endParaRPr lang="es-MX" dirty="0"/>
          </a:p>
        </p:txBody>
      </p:sp>
    </p:spTree>
    <p:extLst>
      <p:ext uri="{BB962C8B-B14F-4D97-AF65-F5344CB8AC3E}">
        <p14:creationId xmlns:p14="http://schemas.microsoft.com/office/powerpoint/2010/main" val="44544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5800" y="196948"/>
            <a:ext cx="10394707" cy="5556738"/>
          </a:xfrm>
        </p:spPr>
        <p:txBody>
          <a:bodyPr>
            <a:normAutofit fontScale="55000" lnSpcReduction="20000"/>
          </a:bodyPr>
          <a:lstStyle/>
          <a:p>
            <a:endParaRPr lang="es-MX" sz="4500" b="1" dirty="0" smtClean="0">
              <a:hlinkClick r:id="rId2"/>
            </a:endParaRPr>
          </a:p>
          <a:p>
            <a:r>
              <a:rPr lang="es-MX" sz="2800" b="1" dirty="0">
                <a:hlinkClick r:id="rId3"/>
              </a:rPr>
              <a:t>DERECHO A LA CIUDADANÍA </a:t>
            </a:r>
            <a:endParaRPr lang="es-MX" sz="2800" dirty="0"/>
          </a:p>
          <a:p>
            <a:r>
              <a:rPr lang="es-MX" sz="2800" b="1" dirty="0">
                <a:hlinkClick r:id="rId4"/>
              </a:rPr>
              <a:t>DERECHO A LA REPARACIÓN INTEGRAL Y A LA MÁXIMA PROTECCIÓN. </a:t>
            </a:r>
            <a:endParaRPr lang="es-MX" sz="2800" dirty="0"/>
          </a:p>
          <a:p>
            <a:r>
              <a:rPr lang="es-MX" sz="2800" b="1" dirty="0">
                <a:hlinkClick r:id="rId5"/>
              </a:rPr>
              <a:t>DERECHO A LA EDUCACIÓN </a:t>
            </a:r>
            <a:endParaRPr lang="es-MX" sz="2800" dirty="0"/>
          </a:p>
          <a:p>
            <a:r>
              <a:rPr lang="es-MX" sz="4500" b="1" dirty="0" smtClean="0">
                <a:hlinkClick r:id="rId2"/>
              </a:rPr>
              <a:t>DERECHO </a:t>
            </a:r>
            <a:r>
              <a:rPr lang="es-MX" sz="4500" b="1" dirty="0">
                <a:hlinkClick r:id="rId2"/>
              </a:rPr>
              <a:t>A LA SALUD </a:t>
            </a:r>
            <a:endParaRPr lang="es-MX" sz="4500" dirty="0"/>
          </a:p>
          <a:p>
            <a:r>
              <a:rPr lang="es-MX" sz="4500" b="1" dirty="0">
                <a:hlinkClick r:id="rId6"/>
              </a:rPr>
              <a:t>DERECHO A LA VIVIENDA </a:t>
            </a:r>
            <a:endParaRPr lang="es-MX" sz="4500" dirty="0"/>
          </a:p>
          <a:p>
            <a:r>
              <a:rPr lang="es-MX" sz="4500" b="1" dirty="0">
                <a:hlinkClick r:id="rId7"/>
              </a:rPr>
              <a:t>DERECHO AL AGUA Y SANEAMIENTO </a:t>
            </a:r>
            <a:endParaRPr lang="es-MX" sz="4500" dirty="0"/>
          </a:p>
          <a:p>
            <a:r>
              <a:rPr lang="es-MX" sz="4500" b="1" dirty="0">
                <a:hlinkClick r:id="rId8"/>
              </a:rPr>
              <a:t>DERECHO A LA ALIMENTACIÓN </a:t>
            </a:r>
            <a:endParaRPr lang="es-MX" sz="4500" dirty="0"/>
          </a:p>
          <a:p>
            <a:r>
              <a:rPr lang="es-MX" sz="4500" b="1" dirty="0">
                <a:hlinkClick r:id="rId9"/>
              </a:rPr>
              <a:t>DERECHO A UN MEDIO AMBIENTE SANO </a:t>
            </a:r>
            <a:endParaRPr lang="es-MX" sz="4500" dirty="0"/>
          </a:p>
          <a:p>
            <a:r>
              <a:rPr lang="es-MX" sz="4500" b="1" dirty="0">
                <a:hlinkClick r:id="rId10"/>
              </a:rPr>
              <a:t>DERECHO A LA IDENTIDAD Y AL LIBRE DESARROLLO DE LA PERSONALIDAD </a:t>
            </a:r>
            <a:endParaRPr lang="es-MX" sz="4500" dirty="0"/>
          </a:p>
          <a:p>
            <a:r>
              <a:rPr lang="es-MX" sz="4500" b="1" dirty="0">
                <a:hlinkClick r:id="rId11"/>
              </a:rPr>
              <a:t>DERECHOS DE LOS PUEBLOS Y COMUNIDADES INDÍGENAS </a:t>
            </a:r>
            <a:endParaRPr lang="es-MX" sz="4500" dirty="0"/>
          </a:p>
          <a:p>
            <a:pPr marL="0" indent="0">
              <a:buNone/>
            </a:pPr>
            <a:endParaRPr lang="es-MX" dirty="0"/>
          </a:p>
        </p:txBody>
      </p:sp>
    </p:spTree>
    <p:extLst>
      <p:ext uri="{BB962C8B-B14F-4D97-AF65-F5344CB8AC3E}">
        <p14:creationId xmlns:p14="http://schemas.microsoft.com/office/powerpoint/2010/main" val="19569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5800" y="333067"/>
            <a:ext cx="10394707" cy="5519090"/>
          </a:xfrm>
        </p:spPr>
        <p:txBody>
          <a:bodyPr>
            <a:normAutofit fontScale="47500" lnSpcReduction="20000"/>
          </a:bodyPr>
          <a:lstStyle/>
          <a:p>
            <a:r>
              <a:rPr lang="es-MX" sz="4000" b="1" dirty="0">
                <a:hlinkClick r:id="rId2"/>
              </a:rPr>
              <a:t>DERECHOS AGRARIOS </a:t>
            </a:r>
            <a:endParaRPr lang="es-MX" sz="4000" dirty="0"/>
          </a:p>
          <a:p>
            <a:r>
              <a:rPr lang="es-MX" sz="4000" b="1" dirty="0">
                <a:hlinkClick r:id="rId3"/>
              </a:rPr>
              <a:t>DERECHO DE ACCESO A LA CULTURA </a:t>
            </a:r>
            <a:endParaRPr lang="es-MX" sz="4000" dirty="0"/>
          </a:p>
          <a:p>
            <a:r>
              <a:rPr lang="es-MX" sz="4000" b="1" dirty="0">
                <a:hlinkClick r:id="rId4"/>
              </a:rPr>
              <a:t>DERECHO A LA CULTURA FÍSICA Y AL DEPORTE </a:t>
            </a:r>
            <a:endParaRPr lang="es-MX" sz="4000" dirty="0"/>
          </a:p>
          <a:p>
            <a:r>
              <a:rPr lang="es-MX" sz="3800" b="1" dirty="0" smtClean="0">
                <a:hlinkClick r:id="rId5"/>
              </a:rPr>
              <a:t>DERECHO </a:t>
            </a:r>
            <a:r>
              <a:rPr lang="es-MX" sz="3800" b="1" dirty="0">
                <a:hlinkClick r:id="rId5"/>
              </a:rPr>
              <a:t>AL TRABAJO </a:t>
            </a:r>
            <a:endParaRPr lang="es-MX" sz="3800" dirty="0"/>
          </a:p>
          <a:p>
            <a:r>
              <a:rPr lang="es-MX" sz="3800" b="1" dirty="0">
                <a:hlinkClick r:id="rId6"/>
              </a:rPr>
              <a:t>DERECHOS EN EL TRABAJO </a:t>
            </a:r>
            <a:endParaRPr lang="es-MX" sz="3800" dirty="0"/>
          </a:p>
          <a:p>
            <a:r>
              <a:rPr lang="es-MX" sz="3800" b="1" dirty="0">
                <a:hlinkClick r:id="rId7"/>
              </a:rPr>
              <a:t>DERECHO A LA SEGURIDAD SOCIAL </a:t>
            </a:r>
            <a:endParaRPr lang="es-MX" sz="3800" dirty="0"/>
          </a:p>
          <a:p>
            <a:r>
              <a:rPr lang="es-MX" sz="3800" b="1" dirty="0">
                <a:hlinkClick r:id="rId8"/>
              </a:rPr>
              <a:t>DERECHOS DE LAS NIÑAS, NIÑOS Y ADOLESCENTES </a:t>
            </a:r>
            <a:endParaRPr lang="es-MX" sz="3800" dirty="0"/>
          </a:p>
          <a:p>
            <a:r>
              <a:rPr lang="es-MX" sz="3800" b="1" dirty="0">
                <a:hlinkClick r:id="rId9"/>
              </a:rPr>
              <a:t>DERECHOS DE LAS PERSONAS CON DISCAPACIDAD </a:t>
            </a:r>
            <a:endParaRPr lang="es-MX" sz="3800" dirty="0"/>
          </a:p>
          <a:p>
            <a:r>
              <a:rPr lang="es-MX" sz="3800" b="1" dirty="0">
                <a:hlinkClick r:id="rId10"/>
              </a:rPr>
              <a:t>DERECHOS DE LAS PERSONAS ADULTAS MAYORES </a:t>
            </a:r>
            <a:endParaRPr lang="es-MX" sz="3800" dirty="0"/>
          </a:p>
          <a:p>
            <a:r>
              <a:rPr lang="es-MX" sz="3800" b="1" dirty="0">
                <a:hlinkClick r:id="rId11"/>
              </a:rPr>
              <a:t>DERECHOS DE LAS PERSONAS MIGRANTES </a:t>
            </a:r>
            <a:endParaRPr lang="es-MX" sz="3800" dirty="0"/>
          </a:p>
          <a:p>
            <a:r>
              <a:rPr lang="es-MX" sz="3800" b="1" dirty="0">
                <a:hlinkClick r:id="rId12"/>
              </a:rPr>
              <a:t>DERECHO A LA REPARACIÓN INTEGRAL DEL DAÑO </a:t>
            </a:r>
            <a:endParaRPr lang="es-MX" sz="3800" dirty="0"/>
          </a:p>
          <a:p>
            <a:r>
              <a:rPr lang="es-MX" sz="3800" b="1" dirty="0">
                <a:hlinkClick r:id="rId13"/>
              </a:rPr>
              <a:t>DERECHO A LA REPARACIÓN POR VIOLACIONES A LOS DERECHOS HUMANOS </a:t>
            </a:r>
            <a:endParaRPr lang="es-MX" sz="3800" dirty="0"/>
          </a:p>
          <a:p>
            <a:r>
              <a:rPr lang="es-MX" sz="3800" b="1" dirty="0">
                <a:hlinkClick r:id="rId14"/>
              </a:rPr>
              <a:t>DERECHO A LA VERDAD </a:t>
            </a:r>
            <a:endParaRPr lang="es-MX" sz="3800" dirty="0"/>
          </a:p>
          <a:p>
            <a:endParaRPr lang="es-MX" dirty="0"/>
          </a:p>
        </p:txBody>
      </p:sp>
    </p:spTree>
    <p:extLst>
      <p:ext uri="{BB962C8B-B14F-4D97-AF65-F5344CB8AC3E}">
        <p14:creationId xmlns:p14="http://schemas.microsoft.com/office/powerpoint/2010/main" val="824869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5465" t="23250" r="9943" b="13141"/>
          <a:stretch>
            <a:fillRect/>
          </a:stretch>
        </p:blipFill>
        <p:spPr bwMode="auto">
          <a:xfrm>
            <a:off x="478301" y="590844"/>
            <a:ext cx="5251939" cy="478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26135" t="26088" r="9430" b="11864"/>
          <a:stretch>
            <a:fillRect/>
          </a:stretch>
        </p:blipFill>
        <p:spPr bwMode="auto">
          <a:xfrm>
            <a:off x="5950634" y="590844"/>
            <a:ext cx="5472333" cy="478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304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3"/>
          </p:nvPr>
        </p:nvSpPr>
        <p:spPr>
          <a:xfrm>
            <a:off x="685800" y="2063396"/>
            <a:ext cx="5940083" cy="3311189"/>
          </a:xfrm>
        </p:spPr>
        <p:txBody>
          <a:bodyPr rtlCol="0">
            <a:normAutofit fontScale="62500" lnSpcReduction="20000"/>
          </a:bodyPr>
          <a:lstStyle/>
          <a:p>
            <a:pPr marL="0" indent="0" algn="just" eaLnBrk="1" fontAlgn="auto" hangingPunct="1">
              <a:spcAft>
                <a:spcPts val="0"/>
              </a:spcAft>
              <a:buNone/>
              <a:defRPr/>
            </a:pPr>
            <a:r>
              <a:rPr lang="es-MX" sz="2800" dirty="0" smtClean="0">
                <a:solidFill>
                  <a:srgbClr val="000000"/>
                </a:solidFill>
                <a:latin typeface="+mj-lt"/>
                <a:cs typeface="Andalus" pitchFamily="2" charset="-78"/>
              </a:rPr>
              <a:t>Concluida la investigación a cargo del Visitador, éste elaborará un proyecto de Recomendación en el cual se analiza la queja presentada, los informes de la autoridad, las pruebas recibidas por las partes y, en su caso, las diligencias practicadas de oficio a fin de determinar si se han violado los Derechos Humanos del afectado.</a:t>
            </a:r>
          </a:p>
          <a:p>
            <a:pPr marL="0" indent="0" algn="just">
              <a:buNone/>
              <a:defRPr/>
            </a:pPr>
            <a:endParaRPr lang="es-MX" sz="2800" dirty="0" smtClean="0">
              <a:solidFill>
                <a:srgbClr val="000000"/>
              </a:solidFill>
              <a:latin typeface="+mj-lt"/>
              <a:cs typeface="Andalus" pitchFamily="2" charset="-78"/>
            </a:endParaRPr>
          </a:p>
          <a:p>
            <a:pPr marL="0" indent="0" algn="just" eaLnBrk="1" fontAlgn="auto" hangingPunct="1">
              <a:spcAft>
                <a:spcPts val="0"/>
              </a:spcAft>
              <a:buNone/>
              <a:defRPr/>
            </a:pPr>
            <a:r>
              <a:rPr lang="es-MX" sz="2800" dirty="0" smtClean="0">
                <a:solidFill>
                  <a:srgbClr val="000000"/>
                </a:solidFill>
                <a:latin typeface="+mj-lt"/>
                <a:cs typeface="Andalus" pitchFamily="2" charset="-78"/>
              </a:rPr>
              <a:t>El proyecto de Recomendación será turnado al Presidente de la Comisión de Derechos Humanos para su consideración final.</a:t>
            </a:r>
          </a:p>
        </p:txBody>
      </p:sp>
      <p:sp>
        <p:nvSpPr>
          <p:cNvPr id="5" name="1 Título"/>
          <p:cNvSpPr>
            <a:spLocks noGrp="1"/>
          </p:cNvSpPr>
          <p:nvPr>
            <p:ph type="title"/>
          </p:nvPr>
        </p:nvSpPr>
        <p:spPr/>
        <p:txBody>
          <a:bodyPr/>
          <a:lstStyle/>
          <a:p>
            <a:pPr eaLnBrk="1" hangingPunct="1"/>
            <a:r>
              <a:rPr lang="es-MX" altLang="es-MX" u="sng" dirty="0" smtClean="0">
                <a:ln>
                  <a:noFill/>
                </a:ln>
              </a:rPr>
              <a:t>Recomendaciones</a:t>
            </a:r>
            <a:endParaRPr lang="es-MX" altLang="es-MX" dirty="0" smtClean="0">
              <a:ln>
                <a:noFill/>
              </a:l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0663" y="1837765"/>
            <a:ext cx="253841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89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3"/>
          </p:nvPr>
        </p:nvSpPr>
        <p:spPr/>
        <p:txBody>
          <a:bodyPr rtlCol="0">
            <a:normAutofit fontScale="92500" lnSpcReduction="10000"/>
          </a:bodyPr>
          <a:lstStyle/>
          <a:p>
            <a:pPr marL="0" indent="0" algn="just" eaLnBrk="1" fontAlgn="auto" hangingPunct="1">
              <a:spcAft>
                <a:spcPts val="0"/>
              </a:spcAft>
              <a:buNone/>
              <a:defRPr/>
            </a:pPr>
            <a:r>
              <a:rPr lang="es-MX" b="1" dirty="0" smtClean="0">
                <a:solidFill>
                  <a:schemeClr val="tx1">
                    <a:lumMod val="75000"/>
                    <a:lumOff val="25000"/>
                  </a:schemeClr>
                </a:solidFill>
              </a:rPr>
              <a:t>La autoridad o servidor público a quien se le haya enviado una recomendación, lo podrá interponer ante la CDHEM, en contra de la resolución emitida por esta;</a:t>
            </a:r>
          </a:p>
          <a:p>
            <a:pPr marL="0" indent="0" algn="just">
              <a:buNone/>
              <a:defRPr/>
            </a:pPr>
            <a:endParaRPr lang="es-MX" b="1" dirty="0" smtClean="0">
              <a:solidFill>
                <a:schemeClr val="tx1">
                  <a:lumMod val="75000"/>
                  <a:lumOff val="25000"/>
                </a:schemeClr>
              </a:solidFill>
            </a:endParaRPr>
          </a:p>
          <a:p>
            <a:pPr marL="0" indent="0" algn="just" eaLnBrk="1" fontAlgn="auto" hangingPunct="1">
              <a:spcAft>
                <a:spcPts val="0"/>
              </a:spcAft>
              <a:buNone/>
              <a:defRPr/>
            </a:pPr>
            <a:r>
              <a:rPr lang="es-MX" b="1" dirty="0" smtClean="0">
                <a:solidFill>
                  <a:schemeClr val="tx1">
                    <a:lumMod val="75000"/>
                    <a:lumOff val="25000"/>
                  </a:schemeClr>
                </a:solidFill>
              </a:rPr>
              <a:t>El termino para interponer este recurso es de tres días hábiles a partir de la notificación de la recomendación;</a:t>
            </a:r>
          </a:p>
          <a:p>
            <a:pPr marL="0" indent="0" algn="just" eaLnBrk="1" fontAlgn="auto" hangingPunct="1">
              <a:spcAft>
                <a:spcPts val="0"/>
              </a:spcAft>
              <a:buNone/>
              <a:defRPr/>
            </a:pPr>
            <a:endParaRPr lang="es-MX" b="1" dirty="0" smtClean="0">
              <a:solidFill>
                <a:schemeClr val="tx1">
                  <a:lumMod val="75000"/>
                  <a:lumOff val="25000"/>
                </a:schemeClr>
              </a:solidFill>
            </a:endParaRPr>
          </a:p>
          <a:p>
            <a:pPr marL="0" indent="0" algn="just" eaLnBrk="1" fontAlgn="auto" hangingPunct="1">
              <a:spcAft>
                <a:spcPts val="0"/>
              </a:spcAft>
              <a:buNone/>
              <a:defRPr/>
            </a:pPr>
            <a:r>
              <a:rPr lang="es-MX" b="1" dirty="0" smtClean="0">
                <a:solidFill>
                  <a:schemeClr val="tx1">
                    <a:lumMod val="75000"/>
                    <a:lumOff val="25000"/>
                  </a:schemeClr>
                </a:solidFill>
              </a:rPr>
              <a:t>La CDHEM, al resolver el recurso de reconsideración, podrá modificar, confirmar o revocar la resolución impugnada, dando conclusión a la misma. </a:t>
            </a:r>
          </a:p>
          <a:p>
            <a:pPr indent="-274320" eaLnBrk="1" fontAlgn="auto" hangingPunct="1">
              <a:spcAft>
                <a:spcPts val="0"/>
              </a:spcAft>
              <a:buFont typeface="Wingdings 3" charset="2"/>
              <a:buChar char=""/>
              <a:defRPr/>
            </a:pPr>
            <a:endParaRPr lang="es-MX" dirty="0">
              <a:solidFill>
                <a:schemeClr val="tx1">
                  <a:lumMod val="75000"/>
                  <a:lumOff val="25000"/>
                </a:schemeClr>
              </a:solidFill>
            </a:endParaRPr>
          </a:p>
        </p:txBody>
      </p:sp>
      <p:sp>
        <p:nvSpPr>
          <p:cNvPr id="5" name="1 Título"/>
          <p:cNvSpPr>
            <a:spLocks noGrp="1"/>
          </p:cNvSpPr>
          <p:nvPr>
            <p:ph type="title"/>
          </p:nvPr>
        </p:nvSpPr>
        <p:spPr/>
        <p:txBody>
          <a:bodyPr/>
          <a:lstStyle/>
          <a:p>
            <a:pPr eaLnBrk="1" hangingPunct="1"/>
            <a:r>
              <a:rPr lang="es-MX" altLang="es-MX" u="sng" dirty="0" smtClean="0">
                <a:ln>
                  <a:noFill/>
                </a:ln>
              </a:rPr>
              <a:t>Recurso de Reconsideración </a:t>
            </a:r>
            <a:endParaRPr lang="es-MX" altLang="es-MX" dirty="0" smtClean="0">
              <a:ln>
                <a:noFill/>
              </a:ln>
            </a:endParaRPr>
          </a:p>
        </p:txBody>
      </p:sp>
    </p:spTree>
    <p:extLst>
      <p:ext uri="{BB962C8B-B14F-4D97-AF65-F5344CB8AC3E}">
        <p14:creationId xmlns:p14="http://schemas.microsoft.com/office/powerpoint/2010/main" val="259331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5800" y="2063396"/>
            <a:ext cx="10396883" cy="3311189"/>
          </a:xfrm>
        </p:spPr>
        <p:txBody>
          <a:bodyPr>
            <a:normAutofit fontScale="92500" lnSpcReduction="20000"/>
          </a:bodyPr>
          <a:lstStyle/>
          <a:p>
            <a:pPr marL="0" indent="0" algn="just">
              <a:spcBef>
                <a:spcPts val="0"/>
              </a:spcBef>
              <a:buNone/>
              <a:defRPr/>
            </a:pPr>
            <a:r>
              <a:rPr lang="es-MX" sz="2400" b="1" cap="small" dirty="0">
                <a:solidFill>
                  <a:srgbClr val="000000"/>
                </a:solidFill>
                <a:latin typeface="Gotham book"/>
                <a:cs typeface="Andalus" pitchFamily="2" charset="-78"/>
              </a:rPr>
              <a:t>facultades, prerrogativas y libertades fundamentales que tiene una persona por el simple hecho de serlo, sin las cuales no se puede vivir como ser humano; tienen como fundamento la </a:t>
            </a:r>
            <a:r>
              <a:rPr lang="es-MX" sz="2400" b="1" u="sng" cap="small" dirty="0">
                <a:solidFill>
                  <a:srgbClr val="FF0000"/>
                </a:solidFill>
                <a:latin typeface="Gotham book"/>
                <a:cs typeface="Andalus" pitchFamily="2" charset="-78"/>
              </a:rPr>
              <a:t>dignidad</a:t>
            </a:r>
            <a:r>
              <a:rPr lang="es-MX" sz="2400" b="1" cap="small" dirty="0">
                <a:solidFill>
                  <a:srgbClr val="000000"/>
                </a:solidFill>
                <a:latin typeface="Gotham book"/>
                <a:cs typeface="Andalus" pitchFamily="2" charset="-78"/>
              </a:rPr>
              <a:t> de la persona humana que ha sido reivindicada en cada momento histórico; rebasan cualquier límite cultural racial e inclusive al propio estado.</a:t>
            </a:r>
          </a:p>
          <a:p>
            <a:pPr algn="just">
              <a:spcBef>
                <a:spcPts val="0"/>
              </a:spcBef>
              <a:defRPr/>
            </a:pPr>
            <a:endParaRPr lang="es-MX" sz="2400" b="1" cap="small" dirty="0">
              <a:solidFill>
                <a:srgbClr val="000000"/>
              </a:solidFill>
              <a:latin typeface="Gotham book"/>
              <a:cs typeface="Andalus" pitchFamily="2" charset="-78"/>
            </a:endParaRPr>
          </a:p>
          <a:p>
            <a:pPr marL="0" indent="0" algn="just">
              <a:spcBef>
                <a:spcPts val="0"/>
              </a:spcBef>
              <a:buNone/>
              <a:defRPr/>
            </a:pPr>
            <a:r>
              <a:rPr lang="es-MX" sz="2400" b="1" cap="small" dirty="0">
                <a:solidFill>
                  <a:srgbClr val="000000"/>
                </a:solidFill>
                <a:latin typeface="Gotham book"/>
                <a:cs typeface="Andalus" pitchFamily="2" charset="-78"/>
              </a:rPr>
              <a:t>son un conjunto de normas jurídicas que imponen deberes y obligaciones al estado para su efectivo respeto y cumplimiento, y conceden facultades a las personas, provistas de sanciones para asegurar su efectividad.</a:t>
            </a:r>
            <a:endParaRPr lang="es-ES_tradnl" sz="2400" b="1" cap="small" dirty="0">
              <a:solidFill>
                <a:srgbClr val="000000"/>
              </a:solidFill>
              <a:latin typeface="Gotham book"/>
              <a:cs typeface="Andalus" pitchFamily="2" charset="-78"/>
            </a:endParaRPr>
          </a:p>
          <a:p>
            <a:endParaRPr lang="es-MX" dirty="0"/>
          </a:p>
        </p:txBody>
      </p:sp>
      <p:sp>
        <p:nvSpPr>
          <p:cNvPr id="4" name="Título 3"/>
          <p:cNvSpPr>
            <a:spLocks noGrp="1"/>
          </p:cNvSpPr>
          <p:nvPr>
            <p:ph type="title"/>
          </p:nvPr>
        </p:nvSpPr>
        <p:spPr/>
        <p:txBody>
          <a:bodyPr/>
          <a:lstStyle/>
          <a:p>
            <a:r>
              <a:rPr lang="es-MX" altLang="es-MX" b="1" dirty="0">
                <a:solidFill>
                  <a:srgbClr val="C00000"/>
                </a:solidFill>
                <a:latin typeface="Century Gothic" panose="020B0502020202020204" pitchFamily="34" charset="0"/>
              </a:rPr>
              <a:t>Definición</a:t>
            </a:r>
            <a:endParaRPr lang="es-MX" dirty="0">
              <a:solidFill>
                <a:srgbClr val="C00000"/>
              </a:solidFill>
            </a:endParaRPr>
          </a:p>
        </p:txBody>
      </p:sp>
    </p:spTree>
    <p:extLst>
      <p:ext uri="{BB962C8B-B14F-4D97-AF65-F5344CB8AC3E}">
        <p14:creationId xmlns:p14="http://schemas.microsoft.com/office/powerpoint/2010/main" val="354650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sz="quarter" idx="13"/>
          </p:nvPr>
        </p:nvSpPr>
        <p:spPr>
          <a:xfrm>
            <a:off x="685801" y="1791765"/>
            <a:ext cx="4828735" cy="4276579"/>
          </a:xfrm>
        </p:spPr>
        <p:txBody>
          <a:bodyPr rtlCol="0">
            <a:normAutofit fontScale="85000" lnSpcReduction="10000"/>
          </a:bodyPr>
          <a:lstStyle/>
          <a:p>
            <a:pPr algn="just" eaLnBrk="1" fontAlgn="auto" hangingPunct="1">
              <a:buFont typeface="Arial"/>
              <a:buChar char="•"/>
              <a:defRPr/>
            </a:pPr>
            <a:r>
              <a:rPr lang="es-MX" sz="2500" dirty="0">
                <a:solidFill>
                  <a:schemeClr val="tx1">
                    <a:lumMod val="85000"/>
                    <a:lumOff val="15000"/>
                  </a:schemeClr>
                </a:solidFill>
              </a:rPr>
              <a:t>Resoluciones de carácter jurisdiccional, laudos o sentencias emitidas por tribunales judiciales, administrativos o del trabajo</a:t>
            </a:r>
            <a:r>
              <a:rPr lang="es-MX" sz="2500" dirty="0" smtClean="0">
                <a:solidFill>
                  <a:schemeClr val="tx1">
                    <a:lumMod val="85000"/>
                    <a:lumOff val="15000"/>
                  </a:schemeClr>
                </a:solidFill>
              </a:rPr>
              <a:t>.</a:t>
            </a:r>
          </a:p>
          <a:p>
            <a:pPr algn="just" eaLnBrk="1" fontAlgn="auto" hangingPunct="1">
              <a:buFont typeface="Arial"/>
              <a:buChar char="•"/>
              <a:defRPr/>
            </a:pPr>
            <a:endParaRPr lang="es-MX" sz="2500" dirty="0">
              <a:solidFill>
                <a:schemeClr val="tx1">
                  <a:lumMod val="85000"/>
                  <a:lumOff val="15000"/>
                </a:schemeClr>
              </a:solidFill>
            </a:endParaRPr>
          </a:p>
          <a:p>
            <a:pPr algn="just" eaLnBrk="1" fontAlgn="auto" hangingPunct="1">
              <a:buFont typeface="Arial"/>
              <a:buChar char="•"/>
              <a:defRPr/>
            </a:pPr>
            <a:r>
              <a:rPr lang="es-MX" sz="2500" dirty="0">
                <a:solidFill>
                  <a:schemeClr val="tx1">
                    <a:lumMod val="85000"/>
                    <a:lumOff val="15000"/>
                  </a:schemeClr>
                </a:solidFill>
              </a:rPr>
              <a:t>Conflictos entre particulares, ya que la competencia de la CNDH, únicamente le permite conocer de actos y omisiones atribuibles a autoridades o servidores públicos federales.</a:t>
            </a:r>
          </a:p>
          <a:p>
            <a:pPr eaLnBrk="1" fontAlgn="auto" hangingPunct="1">
              <a:buFont typeface="Arial"/>
              <a:buChar char="•"/>
              <a:defRPr/>
            </a:pPr>
            <a:endParaRPr lang="es-MX" dirty="0">
              <a:solidFill>
                <a:schemeClr val="tx1">
                  <a:lumMod val="85000"/>
                  <a:lumOff val="15000"/>
                </a:schemeClr>
              </a:solidFill>
            </a:endParaRPr>
          </a:p>
        </p:txBody>
      </p:sp>
      <p:sp>
        <p:nvSpPr>
          <p:cNvPr id="5" name="Título 1"/>
          <p:cNvSpPr>
            <a:spLocks noGrp="1"/>
          </p:cNvSpPr>
          <p:nvPr>
            <p:ph type="title"/>
          </p:nvPr>
        </p:nvSpPr>
        <p:spPr/>
        <p:txBody>
          <a:bodyPr/>
          <a:lstStyle/>
          <a:p>
            <a:pPr eaLnBrk="1" hangingPunct="1"/>
            <a:r>
              <a:rPr lang="es-MX" altLang="es-MX" sz="3200" u="sng" dirty="0" smtClean="0">
                <a:ln>
                  <a:noFill/>
                </a:ln>
              </a:rPr>
              <a:t>La CNDH </a:t>
            </a:r>
            <a:r>
              <a:rPr lang="es-MX" altLang="es-MX" sz="3200" u="sng" dirty="0" smtClean="0">
                <a:ln>
                  <a:noFill/>
                </a:ln>
                <a:solidFill>
                  <a:srgbClr val="C00000"/>
                </a:solidFill>
              </a:rPr>
              <a:t>no</a:t>
            </a:r>
            <a:r>
              <a:rPr lang="es-MX" altLang="es-MX" sz="3200" u="sng" dirty="0" smtClean="0">
                <a:ln>
                  <a:noFill/>
                </a:ln>
              </a:rPr>
              <a:t> podrá conocer los asuntos relativos a:</a:t>
            </a:r>
          </a:p>
        </p:txBody>
      </p:sp>
      <p:sp>
        <p:nvSpPr>
          <p:cNvPr id="6" name="Marcador de contenido 3"/>
          <p:cNvSpPr txBox="1">
            <a:spLocks/>
          </p:cNvSpPr>
          <p:nvPr/>
        </p:nvSpPr>
        <p:spPr>
          <a:xfrm>
            <a:off x="5753686" y="1791765"/>
            <a:ext cx="5458265" cy="3854450"/>
          </a:xfrm>
          <a:prstGeom prst="rect">
            <a:avLst/>
          </a:prstGeom>
        </p:spPr>
        <p:txBody>
          <a:bodyPr rtlCol="0">
            <a:normAutofit fontScale="92500"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just">
              <a:buFont typeface="Arial"/>
              <a:buChar char="•"/>
              <a:defRPr/>
            </a:pPr>
            <a:r>
              <a:rPr lang="es-MX" sz="2600" smtClean="0">
                <a:solidFill>
                  <a:schemeClr val="tx1">
                    <a:lumMod val="85000"/>
                    <a:lumOff val="15000"/>
                  </a:schemeClr>
                </a:solidFill>
              </a:rPr>
              <a:t>Actos o resoluciones de organismos o tribunales electorales.</a:t>
            </a:r>
          </a:p>
          <a:p>
            <a:pPr algn="just">
              <a:buFont typeface="Arial"/>
              <a:buChar char="•"/>
              <a:defRPr/>
            </a:pPr>
            <a:endParaRPr lang="es-MX" sz="2200" smtClean="0">
              <a:solidFill>
                <a:schemeClr val="tx1">
                  <a:lumMod val="85000"/>
                  <a:lumOff val="15000"/>
                </a:schemeClr>
              </a:solidFill>
            </a:endParaRPr>
          </a:p>
          <a:p>
            <a:pPr algn="just">
              <a:buFont typeface="Arial"/>
              <a:buChar char="•"/>
              <a:defRPr/>
            </a:pPr>
            <a:r>
              <a:rPr lang="es-MX" sz="2500" smtClean="0">
                <a:solidFill>
                  <a:schemeClr val="tx1">
                    <a:lumMod val="85000"/>
                    <a:lumOff val="15000"/>
                  </a:schemeClr>
                </a:solidFill>
              </a:rPr>
              <a:t>Consultas formuladas por autoridades, particulares y otras entidades, sobre la interpretación de las disposiciones constitucionales y legales, ya que esta facultad es exclusiva del Poder Legislativo.</a:t>
            </a:r>
          </a:p>
          <a:p>
            <a:pPr>
              <a:buFont typeface="Arial"/>
              <a:buChar char="•"/>
              <a:defRPr/>
            </a:pPr>
            <a:endParaRPr lang="es-MX" dirty="0">
              <a:solidFill>
                <a:schemeClr val="tx1">
                  <a:lumMod val="85000"/>
                  <a:lumOff val="15000"/>
                </a:schemeClr>
              </a:solidFill>
            </a:endParaRPr>
          </a:p>
        </p:txBody>
      </p:sp>
    </p:spTree>
    <p:extLst>
      <p:ext uri="{BB962C8B-B14F-4D97-AF65-F5344CB8AC3E}">
        <p14:creationId xmlns:p14="http://schemas.microsoft.com/office/powerpoint/2010/main" val="122292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pPr algn="ctr" eaLnBrk="1" hangingPunct="1"/>
            <a:r>
              <a:rPr lang="es-MX" altLang="es-MX" sz="3200" b="1" dirty="0" smtClean="0">
                <a:ln>
                  <a:noFill/>
                </a:ln>
              </a:rPr>
              <a:t>Número de atención de la Comisión Derechos Humanos del Estado de México</a:t>
            </a:r>
          </a:p>
        </p:txBody>
      </p:sp>
      <p:sp>
        <p:nvSpPr>
          <p:cNvPr id="5" name="CuadroTexto 3"/>
          <p:cNvSpPr txBox="1">
            <a:spLocks noGrp="1" noChangeArrowheads="1"/>
          </p:cNvSpPr>
          <p:nvPr>
            <p:ph sz="quarter" idx="13"/>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pPr>
            <a:r>
              <a:rPr lang="es-MX" altLang="es-MX" sz="7200" dirty="0">
                <a:solidFill>
                  <a:schemeClr val="tx1"/>
                </a:solidFill>
                <a:latin typeface="Century Gothic" panose="020B0502020202020204" pitchFamily="34" charset="0"/>
              </a:rPr>
              <a:t>01800 999 4000</a:t>
            </a:r>
          </a:p>
        </p:txBody>
      </p:sp>
    </p:spTree>
    <p:extLst>
      <p:ext uri="{BB962C8B-B14F-4D97-AF65-F5344CB8AC3E}">
        <p14:creationId xmlns:p14="http://schemas.microsoft.com/office/powerpoint/2010/main" val="421251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cap="small" dirty="0">
                <a:solidFill>
                  <a:srgbClr val="C00000"/>
                </a:solidFill>
                <a:latin typeface="Gotham book"/>
                <a:cs typeface="Andalus" pitchFamily="2" charset="-78"/>
              </a:rPr>
              <a:t>dignidad</a:t>
            </a:r>
            <a:endParaRPr lang="es-MX" dirty="0">
              <a:solidFill>
                <a:srgbClr val="C00000"/>
              </a:solidFill>
            </a:endParaRPr>
          </a:p>
        </p:txBody>
      </p:sp>
      <p:sp>
        <p:nvSpPr>
          <p:cNvPr id="3" name="Marcador de contenido 2"/>
          <p:cNvSpPr>
            <a:spLocks noGrp="1"/>
          </p:cNvSpPr>
          <p:nvPr>
            <p:ph sz="quarter" idx="13"/>
          </p:nvPr>
        </p:nvSpPr>
        <p:spPr>
          <a:xfrm>
            <a:off x="685801" y="1026943"/>
            <a:ext cx="10272931" cy="4868148"/>
          </a:xfrm>
        </p:spPr>
        <p:txBody>
          <a:bodyPr/>
          <a:lstStyle/>
          <a:p>
            <a:pPr marL="0" indent="0" algn="just">
              <a:buNone/>
            </a:pPr>
            <a:r>
              <a:rPr lang="es-MX" altLang="es-MX" sz="2400" dirty="0">
                <a:latin typeface="Gotham book"/>
              </a:rPr>
              <a:t>Hace referencia al valor inherente al ser humano en cuanto ser racional, dotado de libertad y poder creador, pues las personas pueden modelar y mejorar sus vidas mediante la toma de decisiones y el ejercicio de sus libertades.</a:t>
            </a:r>
          </a:p>
          <a:p>
            <a:endParaRPr lang="es-MX" dirty="0">
              <a:latin typeface="Gotham book"/>
            </a:endParaRPr>
          </a:p>
        </p:txBody>
      </p:sp>
    </p:spTree>
    <p:extLst>
      <p:ext uri="{BB962C8B-B14F-4D97-AF65-F5344CB8AC3E}">
        <p14:creationId xmlns:p14="http://schemas.microsoft.com/office/powerpoint/2010/main" val="25377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93501"/>
            <a:ext cx="10396882" cy="1151965"/>
          </a:xfrm>
        </p:spPr>
        <p:txBody>
          <a:bodyPr>
            <a:normAutofit fontScale="90000"/>
          </a:bodyPr>
          <a:lstStyle/>
          <a:p>
            <a:r>
              <a:rPr lang="es-MX" dirty="0" smtClean="0"/>
              <a:t>CONSTITUCIÓN POLÍTICA DE LOS ESTADOS UNIDOS MEXICANOS, </a:t>
            </a:r>
            <a:r>
              <a:rPr lang="es-MX" dirty="0"/>
              <a:t>ARTICULO 3°</a:t>
            </a:r>
          </a:p>
        </p:txBody>
      </p:sp>
      <p:sp>
        <p:nvSpPr>
          <p:cNvPr id="3" name="Marcador de contenido 2"/>
          <p:cNvSpPr>
            <a:spLocks noGrp="1"/>
          </p:cNvSpPr>
          <p:nvPr>
            <p:ph sz="quarter" idx="13"/>
          </p:nvPr>
        </p:nvSpPr>
        <p:spPr>
          <a:xfrm>
            <a:off x="685800" y="1146218"/>
            <a:ext cx="10394707" cy="5022760"/>
          </a:xfrm>
        </p:spPr>
        <p:txBody>
          <a:bodyPr>
            <a:normAutofit/>
          </a:bodyPr>
          <a:lstStyle/>
          <a:p>
            <a:pPr marL="0" indent="0">
              <a:buNone/>
            </a:pPr>
            <a:r>
              <a:rPr lang="es-MX" sz="1800" dirty="0" smtClean="0"/>
              <a:t>Todo </a:t>
            </a:r>
            <a:r>
              <a:rPr lang="es-MX" sz="1800" dirty="0"/>
              <a:t>individuo tiene derecho a recibir educación. </a:t>
            </a:r>
            <a:endParaRPr lang="es-MX" sz="1800" dirty="0" smtClean="0"/>
          </a:p>
          <a:p>
            <a:pPr marL="0" indent="0" algn="just">
              <a:buNone/>
            </a:pPr>
            <a:r>
              <a:rPr lang="es-MX" sz="1800" dirty="0" smtClean="0"/>
              <a:t>La </a:t>
            </a:r>
            <a:r>
              <a:rPr lang="es-MX" sz="1800" dirty="0"/>
              <a:t>educación que imparta el Estado tenderá a desarrollar armónicamente, todas las facultades del ser humano y fomentará en él, a la vez, el amor a la Patria, el respeto a los </a:t>
            </a:r>
            <a:r>
              <a:rPr lang="es-MX" sz="1800" dirty="0">
                <a:solidFill>
                  <a:srgbClr val="FF0000"/>
                </a:solidFill>
              </a:rPr>
              <a:t>derechos humanos</a:t>
            </a:r>
            <a:r>
              <a:rPr lang="es-MX" sz="1800" dirty="0"/>
              <a:t> y la conciencia de la solidaridad internacional, en la independencia y en la justicia.</a:t>
            </a:r>
            <a:endParaRPr lang="es-MX" sz="1800" dirty="0"/>
          </a:p>
          <a:p>
            <a:pPr marL="0" indent="0" algn="just">
              <a:buNone/>
            </a:pPr>
            <a:r>
              <a:rPr lang="es-MX" sz="1800" dirty="0" smtClean="0"/>
              <a:t>Además:</a:t>
            </a:r>
            <a:endParaRPr lang="es-MX" sz="1800" dirty="0"/>
          </a:p>
          <a:p>
            <a:pPr marL="0" indent="0" algn="just">
              <a:buNone/>
            </a:pPr>
            <a:r>
              <a:rPr lang="es-MX" sz="1800" dirty="0" smtClean="0"/>
              <a:t>C) Contribuirá </a:t>
            </a:r>
            <a:r>
              <a:rPr lang="es-MX" sz="1800" dirty="0"/>
              <a:t>a la mejor convivencia humana, a fin de fortalecer el aprecio y respeto por la diversidad cultural, </a:t>
            </a:r>
            <a:r>
              <a:rPr lang="es-MX" sz="1800" dirty="0">
                <a:solidFill>
                  <a:srgbClr val="FF0000"/>
                </a:solidFill>
              </a:rPr>
              <a:t>la dignidad </a:t>
            </a:r>
            <a:r>
              <a:rPr lang="es-MX" sz="1800" dirty="0"/>
              <a:t>de la persona, la integridad de la familia, la convicción del interés general de la sociedad, los ideales de fraternidad e igualdad de derechos de todos, evitando </a:t>
            </a:r>
            <a:r>
              <a:rPr lang="es-MX" sz="1800" dirty="0" smtClean="0"/>
              <a:t>los privilegios </a:t>
            </a:r>
            <a:r>
              <a:rPr lang="es-MX" sz="1800" dirty="0"/>
              <a:t>de razas, de religión, de grupos, de sexos o de </a:t>
            </a:r>
            <a:r>
              <a:rPr lang="es-MX" sz="1800" dirty="0" smtClean="0"/>
              <a:t>individuos</a:t>
            </a:r>
            <a:r>
              <a:rPr lang="es-MX" sz="1800" dirty="0"/>
              <a:t>.</a:t>
            </a:r>
          </a:p>
        </p:txBody>
      </p:sp>
    </p:spTree>
    <p:extLst>
      <p:ext uri="{BB962C8B-B14F-4D97-AF65-F5344CB8AC3E}">
        <p14:creationId xmlns:p14="http://schemas.microsoft.com/office/powerpoint/2010/main" val="287788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LEY GENERAL DE EDUCACIÓN</a:t>
            </a:r>
          </a:p>
        </p:txBody>
      </p:sp>
      <p:sp>
        <p:nvSpPr>
          <p:cNvPr id="3" name="Marcador de contenido 2"/>
          <p:cNvSpPr>
            <a:spLocks noGrp="1"/>
          </p:cNvSpPr>
          <p:nvPr>
            <p:ph sz="quarter" idx="13"/>
          </p:nvPr>
        </p:nvSpPr>
        <p:spPr>
          <a:xfrm>
            <a:off x="687976" y="1986123"/>
            <a:ext cx="10394707" cy="3311189"/>
          </a:xfrm>
        </p:spPr>
        <p:txBody>
          <a:bodyPr>
            <a:normAutofit fontScale="92500" lnSpcReduction="10000"/>
          </a:bodyPr>
          <a:lstStyle/>
          <a:p>
            <a:pPr marL="0" indent="0" algn="just">
              <a:buNone/>
            </a:pPr>
            <a:r>
              <a:rPr lang="es-MX" dirty="0"/>
              <a:t>a educación que impartan el Estado, sus organismos descentralizados y los </a:t>
            </a:r>
            <a:r>
              <a:rPr lang="es-MX" dirty="0" smtClean="0"/>
              <a:t>particulares </a:t>
            </a:r>
            <a:r>
              <a:rPr lang="es-MX" dirty="0"/>
              <a:t>con autorización o con reconocimiento de validez oficial de estudios tendrá, además de los </a:t>
            </a:r>
            <a:r>
              <a:rPr lang="es-MX" dirty="0" smtClean="0"/>
              <a:t>fines </a:t>
            </a:r>
            <a:r>
              <a:rPr lang="es-MX" dirty="0"/>
              <a:t>establecidos en el segundo párrafo del </a:t>
            </a:r>
            <a:r>
              <a:rPr lang="es-MX" dirty="0" smtClean="0"/>
              <a:t>artículo </a:t>
            </a:r>
            <a:r>
              <a:rPr lang="es-MX" dirty="0"/>
              <a:t>3o. de la Constitución Política de los Estados Unidos </a:t>
            </a:r>
            <a:r>
              <a:rPr lang="es-MX" dirty="0" smtClean="0"/>
              <a:t>Mexicanos</a:t>
            </a:r>
            <a:r>
              <a:rPr lang="es-MX" dirty="0"/>
              <a:t>, los siguientes:</a:t>
            </a:r>
          </a:p>
          <a:p>
            <a:pPr marL="0" indent="0" algn="just">
              <a:buNone/>
            </a:pPr>
            <a:endParaRPr lang="es-MX" dirty="0" smtClean="0"/>
          </a:p>
          <a:p>
            <a:pPr marL="0" indent="0" algn="just">
              <a:buNone/>
            </a:pPr>
            <a:r>
              <a:rPr lang="es-MX" dirty="0" smtClean="0"/>
              <a:t>VI.- Promover </a:t>
            </a:r>
            <a:r>
              <a:rPr lang="es-MX" dirty="0"/>
              <a:t>el valor de la justicia, de la observancia de la Ley y de la igualdad de los individuos ante </a:t>
            </a:r>
            <a:r>
              <a:rPr lang="es-MX" dirty="0" smtClean="0"/>
              <a:t>ésta</a:t>
            </a:r>
            <a:r>
              <a:rPr lang="es-MX" dirty="0"/>
              <a:t>, propiciar la cultura de la legalidad, de la </a:t>
            </a:r>
            <a:r>
              <a:rPr lang="es-MX" dirty="0" smtClean="0"/>
              <a:t>inclusión </a:t>
            </a:r>
            <a:r>
              <a:rPr lang="es-MX" dirty="0"/>
              <a:t>y la no discriminación, de la paz y la no violencia </a:t>
            </a:r>
            <a:r>
              <a:rPr lang="es-MX" dirty="0" smtClean="0"/>
              <a:t>en </a:t>
            </a:r>
            <a:r>
              <a:rPr lang="es-MX" dirty="0"/>
              <a:t>cualquier tipo de sus manifestaciones, así como el conocimiento de los Derechos Humanos y el </a:t>
            </a:r>
            <a:r>
              <a:rPr lang="es-MX" dirty="0" smtClean="0"/>
              <a:t>respeto a </a:t>
            </a:r>
            <a:r>
              <a:rPr lang="es-MX" dirty="0"/>
              <a:t>los mismos;</a:t>
            </a:r>
          </a:p>
          <a:p>
            <a:endParaRPr lang="es-MX" dirty="0"/>
          </a:p>
        </p:txBody>
      </p:sp>
    </p:spTree>
    <p:extLst>
      <p:ext uri="{BB962C8B-B14F-4D97-AF65-F5344CB8AC3E}">
        <p14:creationId xmlns:p14="http://schemas.microsoft.com/office/powerpoint/2010/main" val="292939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rtlCol="0">
            <a:normAutofit/>
          </a:bodyPr>
          <a:lstStyle/>
          <a:p>
            <a:pPr eaLnBrk="1" fontAlgn="auto" hangingPunct="1">
              <a:spcAft>
                <a:spcPts val="0"/>
              </a:spcAft>
              <a:defRPr/>
            </a:pPr>
            <a:r>
              <a:rPr lang="es-MX" altLang="es-MX" b="1" dirty="0" smtClean="0">
                <a:latin typeface="Century Gothic" panose="020B0502020202020204" pitchFamily="34" charset="0"/>
              </a:rPr>
              <a:t>Evolución Histórica</a:t>
            </a:r>
          </a:p>
        </p:txBody>
      </p:sp>
      <p:sp>
        <p:nvSpPr>
          <p:cNvPr id="5" name="7 CuadroTexto"/>
          <p:cNvSpPr txBox="1">
            <a:spLocks noGrp="1" noChangeArrowheads="1"/>
          </p:cNvSpPr>
          <p:nvPr>
            <p:ph sz="quarter" idx="13"/>
          </p:nvPr>
        </p:nvSpPr>
        <p:spPr bwMode="auto">
          <a:xfrm>
            <a:off x="685801" y="1644323"/>
            <a:ext cx="1039470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just">
              <a:spcBef>
                <a:spcPct val="0"/>
              </a:spcBef>
              <a:spcAft>
                <a:spcPct val="0"/>
              </a:spcAft>
              <a:buClrTx/>
              <a:buSzTx/>
              <a:buFontTx/>
              <a:buNone/>
            </a:pPr>
            <a:endParaRPr lang="es-MX" altLang="es-MX" sz="2000" dirty="0" smtClean="0">
              <a:solidFill>
                <a:schemeClr val="tx1"/>
              </a:solidFill>
              <a:latin typeface="Gotham book"/>
              <a:cs typeface="Arial" panose="020B0604020202020204" pitchFamily="34" charset="0"/>
            </a:endParaRPr>
          </a:p>
          <a:p>
            <a:pPr algn="just">
              <a:spcBef>
                <a:spcPct val="0"/>
              </a:spcBef>
              <a:spcAft>
                <a:spcPct val="0"/>
              </a:spcAft>
              <a:buClrTx/>
              <a:buSzTx/>
            </a:pPr>
            <a:r>
              <a:rPr lang="es-MX" altLang="es-MX" sz="2000" dirty="0" smtClean="0">
                <a:solidFill>
                  <a:schemeClr val="tx1"/>
                </a:solidFill>
                <a:latin typeface="Gotham book"/>
                <a:cs typeface="Arial" panose="020B0604020202020204" pitchFamily="34" charset="0"/>
              </a:rPr>
              <a:t>REVOLUCIÓN FRANCESA</a:t>
            </a:r>
          </a:p>
          <a:p>
            <a:pPr algn="just">
              <a:spcBef>
                <a:spcPct val="0"/>
              </a:spcBef>
              <a:spcAft>
                <a:spcPct val="0"/>
              </a:spcAft>
              <a:buClrTx/>
              <a:buSzTx/>
              <a:buFontTx/>
              <a:buNone/>
            </a:pPr>
            <a:r>
              <a:rPr lang="es-MX" altLang="es-MX" sz="2000" dirty="0" smtClean="0">
                <a:solidFill>
                  <a:schemeClr val="tx1"/>
                </a:solidFill>
                <a:latin typeface="Gotham book"/>
                <a:cs typeface="Arial" panose="020B0604020202020204" pitchFamily="34" charset="0"/>
              </a:rPr>
              <a:t>Libertad</a:t>
            </a:r>
            <a:r>
              <a:rPr lang="es-MX" altLang="es-MX" sz="2000" dirty="0">
                <a:solidFill>
                  <a:schemeClr val="tx1"/>
                </a:solidFill>
                <a:latin typeface="Gotham book"/>
                <a:cs typeface="Arial" panose="020B0604020202020204" pitchFamily="34" charset="0"/>
              </a:rPr>
              <a:t>, igualdad y fraternidad.</a:t>
            </a:r>
          </a:p>
          <a:p>
            <a:pPr algn="just">
              <a:spcBef>
                <a:spcPct val="0"/>
              </a:spcBef>
              <a:spcAft>
                <a:spcPct val="0"/>
              </a:spcAft>
              <a:buClrTx/>
              <a:buSzTx/>
              <a:buFontTx/>
              <a:buNone/>
            </a:pPr>
            <a:r>
              <a:rPr lang="es-MX" altLang="es-MX" sz="2000" dirty="0" smtClean="0">
                <a:solidFill>
                  <a:schemeClr val="tx1"/>
                </a:solidFill>
                <a:latin typeface="Gotham book"/>
                <a:cs typeface="Arial" panose="020B0604020202020204" pitchFamily="34" charset="0"/>
              </a:rPr>
              <a:t>1789, Declaración </a:t>
            </a:r>
            <a:r>
              <a:rPr lang="es-MX" altLang="es-MX" sz="2000" dirty="0">
                <a:solidFill>
                  <a:schemeClr val="tx1"/>
                </a:solidFill>
                <a:latin typeface="Gotham book"/>
                <a:cs typeface="Arial" panose="020B0604020202020204" pitchFamily="34" charset="0"/>
              </a:rPr>
              <a:t>de los Derechos del Hombre y del </a:t>
            </a:r>
            <a:r>
              <a:rPr lang="es-MX" altLang="es-MX" sz="2000" dirty="0" smtClean="0">
                <a:solidFill>
                  <a:schemeClr val="tx1"/>
                </a:solidFill>
                <a:latin typeface="Gotham book"/>
                <a:cs typeface="Arial" panose="020B0604020202020204" pitchFamily="34" charset="0"/>
              </a:rPr>
              <a:t>Ciudadano</a:t>
            </a:r>
          </a:p>
          <a:p>
            <a:pPr algn="just">
              <a:spcBef>
                <a:spcPct val="0"/>
              </a:spcBef>
              <a:spcAft>
                <a:spcPct val="0"/>
              </a:spcAft>
              <a:buClrTx/>
              <a:buSzTx/>
              <a:buFontTx/>
              <a:buNone/>
            </a:pPr>
            <a:endParaRPr lang="es-MX" altLang="es-MX" sz="2000" dirty="0">
              <a:solidFill>
                <a:schemeClr val="tx1"/>
              </a:solidFill>
              <a:latin typeface="Gotham book"/>
              <a:cs typeface="Arial" panose="020B0604020202020204" pitchFamily="34" charset="0"/>
            </a:endParaRPr>
          </a:p>
          <a:p>
            <a:pPr algn="just">
              <a:spcBef>
                <a:spcPct val="0"/>
              </a:spcBef>
              <a:spcAft>
                <a:spcPct val="0"/>
              </a:spcAft>
              <a:buClrTx/>
              <a:buSzTx/>
            </a:pPr>
            <a:r>
              <a:rPr lang="es-MX" altLang="es-MX" sz="2000" dirty="0" smtClean="0">
                <a:solidFill>
                  <a:schemeClr val="tx1"/>
                </a:solidFill>
                <a:latin typeface="Gotham book"/>
                <a:cs typeface="Arial" panose="020B0604020202020204" pitchFamily="34" charset="0"/>
              </a:rPr>
              <a:t>1942, SEGUNDA GUERRA MUNDIAL</a:t>
            </a:r>
          </a:p>
          <a:p>
            <a:pPr algn="just">
              <a:spcBef>
                <a:spcPct val="0"/>
              </a:spcBef>
              <a:spcAft>
                <a:spcPct val="0"/>
              </a:spcAft>
              <a:buClrTx/>
              <a:buSzTx/>
              <a:buFontTx/>
              <a:buNone/>
            </a:pPr>
            <a:endParaRPr lang="es-MX" altLang="es-MX" sz="2000" dirty="0">
              <a:solidFill>
                <a:schemeClr val="tx1"/>
              </a:solidFill>
              <a:latin typeface="Gotham book"/>
              <a:cs typeface="Arial" panose="020B0604020202020204" pitchFamily="34" charset="0"/>
            </a:endParaRPr>
          </a:p>
          <a:p>
            <a:pPr algn="just">
              <a:spcBef>
                <a:spcPct val="0"/>
              </a:spcBef>
              <a:spcAft>
                <a:spcPct val="0"/>
              </a:spcAft>
              <a:buClrTx/>
              <a:buSzTx/>
            </a:pPr>
            <a:r>
              <a:rPr lang="es-MX" altLang="es-MX" sz="2000" dirty="0" smtClean="0">
                <a:solidFill>
                  <a:schemeClr val="tx1"/>
                </a:solidFill>
                <a:latin typeface="Gotham book"/>
                <a:cs typeface="Arial" panose="020B0604020202020204" pitchFamily="34" charset="0"/>
              </a:rPr>
              <a:t> </a:t>
            </a:r>
            <a:r>
              <a:rPr lang="es-MX" altLang="es-MX" sz="2000" dirty="0">
                <a:latin typeface="Gotham book"/>
                <a:cs typeface="Arial" panose="020B0604020202020204" pitchFamily="34" charset="0"/>
              </a:rPr>
              <a:t>10 de diciembre de 1948, surge la Declaración Universal de los Derechos Humanos, ONU</a:t>
            </a:r>
          </a:p>
          <a:p>
            <a:pPr algn="just">
              <a:spcBef>
                <a:spcPct val="0"/>
              </a:spcBef>
              <a:spcAft>
                <a:spcPct val="0"/>
              </a:spcAft>
              <a:buClrTx/>
              <a:buSzTx/>
              <a:buFontTx/>
              <a:buNone/>
            </a:pPr>
            <a:endParaRPr lang="es-MX" altLang="es-MX" sz="2000" b="1" dirty="0">
              <a:solidFill>
                <a:schemeClr val="tx1"/>
              </a:solidFill>
              <a:latin typeface="Gotham book"/>
            </a:endParaRPr>
          </a:p>
        </p:txBody>
      </p:sp>
    </p:spTree>
    <p:extLst>
      <p:ext uri="{BB962C8B-B14F-4D97-AF65-F5344CB8AC3E}">
        <p14:creationId xmlns:p14="http://schemas.microsoft.com/office/powerpoint/2010/main" val="1837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rtlCol="0">
            <a:normAutofit fontScale="90000"/>
          </a:bodyPr>
          <a:lstStyle/>
          <a:p>
            <a:pPr eaLnBrk="1" fontAlgn="auto" hangingPunct="1">
              <a:spcAft>
                <a:spcPts val="0"/>
              </a:spcAft>
              <a:defRPr/>
            </a:pPr>
            <a:r>
              <a:rPr lang="es-MX" altLang="es-MX" dirty="0" smtClean="0"/>
              <a:t>GENERACIONES</a:t>
            </a:r>
            <a:r>
              <a:rPr lang="es-MX" altLang="es-MX" dirty="0" smtClean="0">
                <a:solidFill>
                  <a:schemeClr val="tx1">
                    <a:lumMod val="85000"/>
                    <a:lumOff val="15000"/>
                  </a:schemeClr>
                </a:solidFill>
              </a:rPr>
              <a:t/>
            </a:r>
            <a:br>
              <a:rPr lang="es-MX" altLang="es-MX" dirty="0" smtClean="0">
                <a:solidFill>
                  <a:schemeClr val="tx1">
                    <a:lumMod val="85000"/>
                    <a:lumOff val="15000"/>
                  </a:schemeClr>
                </a:solidFill>
              </a:rPr>
            </a:br>
            <a:endParaRPr lang="es-MX" altLang="es-MX" dirty="0" smtClean="0">
              <a:solidFill>
                <a:schemeClr val="tx1">
                  <a:lumMod val="85000"/>
                  <a:lumOff val="15000"/>
                </a:schemeClr>
              </a:solidFill>
            </a:endParaRPr>
          </a:p>
        </p:txBody>
      </p:sp>
      <p:graphicFrame>
        <p:nvGraphicFramePr>
          <p:cNvPr id="5" name="4 Diagrama"/>
          <p:cNvGraphicFramePr>
            <a:graphicFrameLocks noGrp="1"/>
          </p:cNvGraphicFramePr>
          <p:nvPr>
            <p:ph sz="quarter" idx="13"/>
            <p:extLst>
              <p:ext uri="{D42A27DB-BD31-4B8C-83A1-F6EECF244321}">
                <p14:modId xmlns:p14="http://schemas.microsoft.com/office/powerpoint/2010/main" val="1187602835"/>
              </p:ext>
            </p:extLst>
          </p:nvPr>
        </p:nvGraphicFramePr>
        <p:xfrm>
          <a:off x="450167" y="1674056"/>
          <a:ext cx="3643532" cy="330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4 Diagrama"/>
          <p:cNvGraphicFramePr/>
          <p:nvPr>
            <p:extLst>
              <p:ext uri="{D42A27DB-BD31-4B8C-83A1-F6EECF244321}">
                <p14:modId xmlns:p14="http://schemas.microsoft.com/office/powerpoint/2010/main" val="155438744"/>
              </p:ext>
            </p:extLst>
          </p:nvPr>
        </p:nvGraphicFramePr>
        <p:xfrm>
          <a:off x="4318754" y="1657437"/>
          <a:ext cx="3657628" cy="33239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4 Diagrama"/>
          <p:cNvGraphicFramePr/>
          <p:nvPr>
            <p:extLst>
              <p:ext uri="{D42A27DB-BD31-4B8C-83A1-F6EECF244321}">
                <p14:modId xmlns:p14="http://schemas.microsoft.com/office/powerpoint/2010/main" val="2963113331"/>
              </p:ext>
            </p:extLst>
          </p:nvPr>
        </p:nvGraphicFramePr>
        <p:xfrm>
          <a:off x="8201438" y="1681380"/>
          <a:ext cx="3304294" cy="3300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37787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a:spLocks noChangeArrowheads="1"/>
          </p:cNvSpPr>
          <p:nvPr/>
        </p:nvSpPr>
        <p:spPr bwMode="auto">
          <a:xfrm>
            <a:off x="540850" y="1784032"/>
            <a:ext cx="1062889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defRPr/>
            </a:pPr>
            <a:endParaRPr lang="es-MX" altLang="es-MX" sz="2400" dirty="0" smtClean="0">
              <a:solidFill>
                <a:schemeClr val="tx1"/>
              </a:solidFill>
              <a:latin typeface="Century Gothic" panose="020B0502020202020204" pitchFamily="34" charset="0"/>
            </a:endParaRPr>
          </a:p>
          <a:p>
            <a:pPr marL="342900" indent="-342900" algn="just">
              <a:spcBef>
                <a:spcPct val="0"/>
              </a:spcBef>
              <a:buClrTx/>
              <a:buSzTx/>
              <a:buFont typeface="Wingdings" panose="05000000000000000000" pitchFamily="2" charset="2"/>
              <a:buChar char="§"/>
              <a:defRPr/>
            </a:pPr>
            <a:r>
              <a:rPr lang="es-MX" altLang="es-MX" sz="2400" b="1" dirty="0" smtClean="0">
                <a:solidFill>
                  <a:schemeClr val="tx1"/>
                </a:solidFill>
                <a:latin typeface="Century Gothic" panose="020B0502020202020204" pitchFamily="34" charset="0"/>
              </a:rPr>
              <a:t>Salvaguardar íntegramente la dignidad de las personas.</a:t>
            </a:r>
          </a:p>
          <a:p>
            <a:pPr marL="342900" indent="-342900" algn="just">
              <a:spcBef>
                <a:spcPct val="0"/>
              </a:spcBef>
              <a:buClrTx/>
              <a:buSzTx/>
              <a:buFont typeface="Wingdings" panose="05000000000000000000" pitchFamily="2" charset="2"/>
              <a:buChar char="§"/>
              <a:defRPr/>
            </a:pPr>
            <a:endParaRPr lang="es-MX" altLang="es-MX" sz="2400" b="1" dirty="0" smtClean="0">
              <a:solidFill>
                <a:schemeClr val="tx1"/>
              </a:solidFill>
              <a:latin typeface="Century Gothic" panose="020B0502020202020204" pitchFamily="34" charset="0"/>
            </a:endParaRPr>
          </a:p>
          <a:p>
            <a:pPr marL="342900" indent="-342900" algn="just">
              <a:spcBef>
                <a:spcPct val="0"/>
              </a:spcBef>
              <a:buClrTx/>
              <a:buSzTx/>
              <a:buFont typeface="Wingdings" panose="05000000000000000000" pitchFamily="2" charset="2"/>
              <a:buChar char="§"/>
              <a:defRPr/>
            </a:pPr>
            <a:r>
              <a:rPr lang="es-MX" altLang="es-MX" sz="2400" b="1" dirty="0" smtClean="0">
                <a:solidFill>
                  <a:schemeClr val="tx1"/>
                </a:solidFill>
                <a:latin typeface="Century Gothic" panose="020B0502020202020204" pitchFamily="34" charset="0"/>
              </a:rPr>
              <a:t>Constituyen deberes y obligaciones para el estado y las personas.</a:t>
            </a:r>
          </a:p>
          <a:p>
            <a:pPr marL="342900" indent="-342900" algn="just">
              <a:spcBef>
                <a:spcPct val="0"/>
              </a:spcBef>
              <a:buClrTx/>
              <a:buSzTx/>
              <a:buFont typeface="Wingdings" panose="05000000000000000000" pitchFamily="2" charset="2"/>
              <a:buChar char="§"/>
              <a:defRPr/>
            </a:pPr>
            <a:endParaRPr lang="es-MX" altLang="es-MX" sz="2400" b="1" dirty="0" smtClean="0">
              <a:solidFill>
                <a:schemeClr val="tx1"/>
              </a:solidFill>
              <a:latin typeface="Century Gothic" panose="020B0502020202020204" pitchFamily="34" charset="0"/>
            </a:endParaRPr>
          </a:p>
          <a:p>
            <a:pPr marL="342900" indent="-342900" algn="just">
              <a:spcBef>
                <a:spcPct val="0"/>
              </a:spcBef>
              <a:buClrTx/>
              <a:buSzTx/>
              <a:buFont typeface="Wingdings" panose="05000000000000000000" pitchFamily="2" charset="2"/>
              <a:buChar char="§"/>
              <a:defRPr/>
            </a:pPr>
            <a:r>
              <a:rPr lang="es-MX" altLang="es-MX" sz="2400" b="1" dirty="0" smtClean="0">
                <a:solidFill>
                  <a:schemeClr val="tx1"/>
                </a:solidFill>
                <a:latin typeface="Century Gothic" panose="020B0502020202020204" pitchFamily="34" charset="0"/>
              </a:rPr>
              <a:t>Deben ser garantizados en el orden jurídico positivo.</a:t>
            </a:r>
          </a:p>
        </p:txBody>
      </p:sp>
      <p:sp>
        <p:nvSpPr>
          <p:cNvPr id="6" name="Rectángulo 5"/>
          <p:cNvSpPr/>
          <p:nvPr/>
        </p:nvSpPr>
        <p:spPr>
          <a:xfrm>
            <a:off x="758406" y="430795"/>
            <a:ext cx="10411342" cy="707886"/>
          </a:xfrm>
          <a:prstGeom prst="rect">
            <a:avLst/>
          </a:prstGeom>
        </p:spPr>
        <p:txBody>
          <a:bodyPr wrap="square">
            <a:spAutoFit/>
          </a:bodyPr>
          <a:lstStyle/>
          <a:p>
            <a:pPr algn="just">
              <a:spcBef>
                <a:spcPct val="0"/>
              </a:spcBef>
              <a:buClrTx/>
              <a:buSzTx/>
              <a:buFontTx/>
              <a:buNone/>
              <a:defRPr/>
            </a:pPr>
            <a:r>
              <a:rPr lang="es-MX" altLang="es-MX" sz="4000" dirty="0" smtClean="0">
                <a:solidFill>
                  <a:srgbClr val="C00000"/>
                </a:solidFill>
                <a:latin typeface="Impact" panose="020B0806030902050204" pitchFamily="34" charset="0"/>
              </a:rPr>
              <a:t>Finalidad </a:t>
            </a:r>
            <a:r>
              <a:rPr lang="es-MX" altLang="es-MX" sz="4000" dirty="0">
                <a:solidFill>
                  <a:srgbClr val="C00000"/>
                </a:solidFill>
                <a:latin typeface="Impact" panose="020B0806030902050204" pitchFamily="34" charset="0"/>
              </a:rPr>
              <a:t>primordial de los derechos </a:t>
            </a:r>
            <a:r>
              <a:rPr lang="es-MX" altLang="es-MX" sz="4000" dirty="0" smtClean="0">
                <a:solidFill>
                  <a:srgbClr val="C00000"/>
                </a:solidFill>
                <a:latin typeface="Impact" panose="020B0806030902050204" pitchFamily="34" charset="0"/>
              </a:rPr>
              <a:t>humanos:</a:t>
            </a:r>
            <a:endParaRPr lang="es-MX" altLang="es-MX" sz="4000" dirty="0">
              <a:solidFill>
                <a:srgbClr val="C00000"/>
              </a:solidFill>
              <a:latin typeface="Impact" panose="020B0806030902050204" pitchFamily="34" charset="0"/>
            </a:endParaRPr>
          </a:p>
        </p:txBody>
      </p:sp>
    </p:spTree>
    <p:extLst>
      <p:ext uri="{BB962C8B-B14F-4D97-AF65-F5344CB8AC3E}">
        <p14:creationId xmlns:p14="http://schemas.microsoft.com/office/powerpoint/2010/main" val="2264256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Derechos de las niñas y de las niñas</a:t>
            </a:r>
            <a:endParaRPr lang="es-MX" dirty="0"/>
          </a:p>
        </p:txBody>
      </p:sp>
      <p:sp>
        <p:nvSpPr>
          <p:cNvPr id="4" name="Rectangle 1"/>
          <p:cNvSpPr>
            <a:spLocks noChangeArrowheads="1"/>
          </p:cNvSpPr>
          <p:nvPr/>
        </p:nvSpPr>
        <p:spPr bwMode="auto">
          <a:xfrm>
            <a:off x="685801" y="1770005"/>
            <a:ext cx="10396882"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 la vida, a la supervivencia y al desarrollo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De prioridad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 la identidad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 vivir en familia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 la igualdad sustantiva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 no ser discriminado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 vivir en condiciones de bienestar y a un sano desarrollo integral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 una vida libre de violencia y a la integridad personal </a:t>
            </a:r>
          </a:p>
          <a:p>
            <a:pPr marL="0" marR="0" lvl="0" indent="0" algn="l" defTabSz="914400" rtl="0" eaLnBrk="0" fontAlgn="base" latinLnBrk="0" hangingPunct="0">
              <a:lnSpc>
                <a:spcPct val="100000"/>
              </a:lnSpc>
              <a:spcBef>
                <a:spcPct val="0"/>
              </a:spcBef>
              <a:spcAft>
                <a:spcPct val="0"/>
              </a:spcAft>
              <a:buClrTx/>
              <a:buSzTx/>
              <a:buFontTx/>
              <a:buChar char="•"/>
              <a:tabLst/>
            </a:pPr>
            <a:r>
              <a:rPr lang="es-MX" altLang="es-MX" sz="2400" dirty="0" smtClean="0">
                <a:latin typeface="Arial" panose="020B0604020202020204" pitchFamily="34" charset="0"/>
              </a:rPr>
              <a:t>A</a:t>
            </a:r>
            <a:r>
              <a:rPr kumimoji="0" lang="es-MX" altLang="es-MX" sz="2400" b="0" i="0" u="none" strike="noStrike" cap="none" normalizeH="0" baseline="0" dirty="0" smtClean="0">
                <a:ln>
                  <a:noFill/>
                </a:ln>
                <a:solidFill>
                  <a:schemeClr val="tx1"/>
                </a:solidFill>
                <a:effectLst/>
                <a:latin typeface="Arial" panose="020B0604020202020204" pitchFamily="34" charset="0"/>
              </a:rPr>
              <a:t> la protección de la salud y a la seguridad social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2400" b="0" i="0" u="none" strike="noStrike" cap="none" normalizeH="0" baseline="0" dirty="0" smtClean="0">
                <a:ln>
                  <a:noFill/>
                </a:ln>
                <a:solidFill>
                  <a:schemeClr val="tx1"/>
                </a:solidFill>
                <a:effectLst/>
                <a:latin typeface="Arial" panose="020B0604020202020204" pitchFamily="34" charset="0"/>
              </a:rPr>
              <a:t>A la inclusión de niñas, niños y adolescentes con discapacidad </a:t>
            </a:r>
          </a:p>
          <a:p>
            <a:pPr marL="0" marR="0" lvl="0" indent="0" algn="l" defTabSz="914400" rtl="0" eaLnBrk="0" fontAlgn="base" latinLnBrk="0" hangingPunct="0">
              <a:lnSpc>
                <a:spcPct val="100000"/>
              </a:lnSpc>
              <a:spcBef>
                <a:spcPct val="0"/>
              </a:spcBef>
              <a:spcAft>
                <a:spcPct val="0"/>
              </a:spcAft>
              <a:buClrTx/>
              <a:buSzTx/>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66780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543</TotalTime>
  <Words>1404</Words>
  <Application>Microsoft Office PowerPoint</Application>
  <PresentationFormat>Panorámica</PresentationFormat>
  <Paragraphs>168</Paragraphs>
  <Slides>21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Andalus</vt:lpstr>
      <vt:lpstr>Arial</vt:lpstr>
      <vt:lpstr>Calibri</vt:lpstr>
      <vt:lpstr>Century Gothic</vt:lpstr>
      <vt:lpstr>Gotham book</vt:lpstr>
      <vt:lpstr>Impact</vt:lpstr>
      <vt:lpstr>Times New Roman</vt:lpstr>
      <vt:lpstr>Wingdings</vt:lpstr>
      <vt:lpstr>Wingdings 3</vt:lpstr>
      <vt:lpstr>Evento principal</vt:lpstr>
      <vt:lpstr>Derechos Humanos</vt:lpstr>
      <vt:lpstr>Definición</vt:lpstr>
      <vt:lpstr>dignidad</vt:lpstr>
      <vt:lpstr>CONSTITUCIÓN POLÍTICA DE LOS ESTADOS UNIDOS MEXICANOS, ARTICULO 3°</vt:lpstr>
      <vt:lpstr>LEY GENERAL DE EDUCACIÓN</vt:lpstr>
      <vt:lpstr>Evolución Histórica</vt:lpstr>
      <vt:lpstr>GENERACIONES </vt:lpstr>
      <vt:lpstr>Presentación de PowerPoint</vt:lpstr>
      <vt:lpstr>Derechos de las niñas y de las niñas</vt:lpstr>
      <vt:lpstr>Derechos de las niñas y de las niños</vt:lpstr>
      <vt:lpstr>Los derechos humanos se caracterizan por ser: </vt:lpstr>
      <vt:lpstr>DERECHOS HUMANOS</vt:lpstr>
      <vt:lpstr>Presentación de PowerPoint</vt:lpstr>
      <vt:lpstr>Presentación de PowerPoint</vt:lpstr>
      <vt:lpstr>Presentación de PowerPoint</vt:lpstr>
      <vt:lpstr>Presentación de PowerPoint</vt:lpstr>
      <vt:lpstr>Presentación de PowerPoint</vt:lpstr>
      <vt:lpstr>Recomendaciones</vt:lpstr>
      <vt:lpstr>Recurso de Reconsideración </vt:lpstr>
      <vt:lpstr>La CNDH no podrá conocer los asuntos relativos a:</vt:lpstr>
      <vt:lpstr>Número de atención de la Comisión Derechos Humanos del Estado de México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Derechos Humanos</dc:title>
  <dc:creator>User</dc:creator>
  <cp:lastModifiedBy>User</cp:lastModifiedBy>
  <cp:revision>24</cp:revision>
  <dcterms:created xsi:type="dcterms:W3CDTF">2017-02-01T15:45:20Z</dcterms:created>
  <dcterms:modified xsi:type="dcterms:W3CDTF">2017-02-02T00:50:26Z</dcterms:modified>
</cp:coreProperties>
</file>