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sldIdLst>
    <p:sldId id="274" r:id="rId6"/>
    <p:sldId id="267" r:id="rId7"/>
    <p:sldId id="259" r:id="rId8"/>
    <p:sldId id="260" r:id="rId9"/>
    <p:sldId id="261" r:id="rId10"/>
    <p:sldId id="262" r:id="rId11"/>
    <p:sldId id="264" r:id="rId12"/>
    <p:sldId id="275" r:id="rId13"/>
    <p:sldId id="276" r:id="rId14"/>
    <p:sldId id="277" r:id="rId15"/>
    <p:sldId id="278" r:id="rId16"/>
    <p:sldId id="279" r:id="rId17"/>
    <p:sldId id="280" r:id="rId18"/>
    <p:sldId id="265" r:id="rId19"/>
    <p:sldId id="268" r:id="rId20"/>
    <p:sldId id="269" r:id="rId21"/>
    <p:sldId id="270" r:id="rId22"/>
    <p:sldId id="271" r:id="rId23"/>
    <p:sldId id="272" r:id="rId24"/>
    <p:sldId id="273" r:id="rId25"/>
    <p:sldId id="266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438"/>
    <a:srgbClr val="619E3C"/>
    <a:srgbClr val="619F3B"/>
    <a:srgbClr val="58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3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26921-3C07-4897-847B-1EB8C7C647BA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8DAF429-B54D-4A42-BFF1-E478212A10C6}">
      <dgm:prSet custT="1"/>
      <dgm:spPr/>
      <dgm:t>
        <a:bodyPr/>
        <a:lstStyle/>
        <a:p>
          <a:pPr rtl="0"/>
          <a:r>
            <a:rPr lang="es-MX" sz="2800" dirty="0" smtClean="0"/>
            <a:t>Predisposición irracional a adoptar un comportamiento negativo hacia un grupo o hacia sus miembros, que descansa en una generalización errónea y rígida acerca de ellos. Por ejemplo:</a:t>
          </a:r>
          <a:endParaRPr lang="es-MX" sz="2800" dirty="0"/>
        </a:p>
      </dgm:t>
    </dgm:pt>
    <dgm:pt modelId="{90CBED52-3199-4F37-9994-5019605C51CD}" type="parTrans" cxnId="{B8EFFCB1-4395-4FFF-B364-B1C0FB595584}">
      <dgm:prSet/>
      <dgm:spPr/>
      <dgm:t>
        <a:bodyPr/>
        <a:lstStyle/>
        <a:p>
          <a:endParaRPr lang="es-MX"/>
        </a:p>
      </dgm:t>
    </dgm:pt>
    <dgm:pt modelId="{A380DF02-04B1-4AAD-867A-0D277642BCAF}" type="sibTrans" cxnId="{B8EFFCB1-4395-4FFF-B364-B1C0FB595584}">
      <dgm:prSet/>
      <dgm:spPr/>
      <dgm:t>
        <a:bodyPr/>
        <a:lstStyle/>
        <a:p>
          <a:endParaRPr lang="es-MX" dirty="0"/>
        </a:p>
      </dgm:t>
    </dgm:pt>
    <dgm:pt modelId="{EE90CF1F-62E0-43EA-9897-8DC5FA859CFF}">
      <dgm:prSet/>
      <dgm:spPr/>
      <dgm:t>
        <a:bodyPr/>
        <a:lstStyle/>
        <a:p>
          <a:pPr rtl="0"/>
          <a:r>
            <a:rPr lang="es-MX" dirty="0" smtClean="0"/>
            <a:t>Seguro es machorra</a:t>
          </a:r>
          <a:endParaRPr lang="es-MX" dirty="0"/>
        </a:p>
      </dgm:t>
    </dgm:pt>
    <dgm:pt modelId="{BF7E1BFD-0D28-4E8F-888B-B3A558B0D938}" type="parTrans" cxnId="{28061FB2-13DB-467A-BDEE-9FC8DCD9A394}">
      <dgm:prSet/>
      <dgm:spPr/>
      <dgm:t>
        <a:bodyPr/>
        <a:lstStyle/>
        <a:p>
          <a:endParaRPr lang="es-MX"/>
        </a:p>
      </dgm:t>
    </dgm:pt>
    <dgm:pt modelId="{167A1DE7-9F7B-491A-AF20-C50D95771205}" type="sibTrans" cxnId="{28061FB2-13DB-467A-BDEE-9FC8DCD9A394}">
      <dgm:prSet/>
      <dgm:spPr/>
      <dgm:t>
        <a:bodyPr/>
        <a:lstStyle/>
        <a:p>
          <a:endParaRPr lang="es-MX" dirty="0"/>
        </a:p>
      </dgm:t>
    </dgm:pt>
    <dgm:pt modelId="{0C9BA718-F5CD-4BED-BB16-64620E74B776}">
      <dgm:prSet/>
      <dgm:spPr/>
      <dgm:t>
        <a:bodyPr/>
        <a:lstStyle/>
        <a:p>
          <a:pPr rtl="0"/>
          <a:r>
            <a:rPr lang="es-MX" dirty="0" smtClean="0"/>
            <a:t>Mira ese pobre ciego</a:t>
          </a:r>
          <a:endParaRPr lang="es-MX" dirty="0"/>
        </a:p>
      </dgm:t>
    </dgm:pt>
    <dgm:pt modelId="{0D0268BB-FAB4-4180-9FD8-7960D119F55A}" type="parTrans" cxnId="{5DB3D67E-91E2-4352-9C4F-9AAB26642995}">
      <dgm:prSet/>
      <dgm:spPr/>
      <dgm:t>
        <a:bodyPr/>
        <a:lstStyle/>
        <a:p>
          <a:endParaRPr lang="es-MX"/>
        </a:p>
      </dgm:t>
    </dgm:pt>
    <dgm:pt modelId="{70E7ACA5-C423-49B8-9EF3-0266FCDDA1E8}" type="sibTrans" cxnId="{5DB3D67E-91E2-4352-9C4F-9AAB26642995}">
      <dgm:prSet/>
      <dgm:spPr/>
      <dgm:t>
        <a:bodyPr/>
        <a:lstStyle/>
        <a:p>
          <a:endParaRPr lang="es-MX"/>
        </a:p>
      </dgm:t>
    </dgm:pt>
    <dgm:pt modelId="{09957DF3-DC75-46DF-9E6D-EB773365CFCC}" type="pres">
      <dgm:prSet presAssocID="{77326921-3C07-4897-847B-1EB8C7C647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0F81FEA-0FA0-4AF8-BA26-24AF5DEF804E}" type="pres">
      <dgm:prSet presAssocID="{68DAF429-B54D-4A42-BFF1-E478212A10C6}" presName="node" presStyleLbl="node1" presStyleIdx="0" presStyleCnt="3" custScaleX="257939" custScaleY="628389" custLinFactNeighborX="-39145" custLinFactNeighborY="586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8F81EE-C241-450D-8600-A20E348DDFBA}" type="pres">
      <dgm:prSet presAssocID="{A380DF02-04B1-4AAD-867A-0D277642BCAF}" presName="sibTrans" presStyleLbl="sibTrans2D1" presStyleIdx="0" presStyleCnt="2" custScaleX="183507" custScaleY="148645" custLinFactNeighborX="-2015" custLinFactNeighborY="56188"/>
      <dgm:spPr/>
      <dgm:t>
        <a:bodyPr/>
        <a:lstStyle/>
        <a:p>
          <a:endParaRPr lang="es-MX"/>
        </a:p>
      </dgm:t>
    </dgm:pt>
    <dgm:pt modelId="{3A67B7A9-D4CD-4048-9DE0-9AFD7E85D355}" type="pres">
      <dgm:prSet presAssocID="{A380DF02-04B1-4AAD-867A-0D277642BCAF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8EEF5CB1-803A-42B6-B307-338763C627AD}" type="pres">
      <dgm:prSet presAssocID="{EE90CF1F-62E0-43EA-9897-8DC5FA859CFF}" presName="node" presStyleLbl="node1" presStyleIdx="1" presStyleCnt="3" custScaleX="122623" custScaleY="103616" custLinFactY="-100000" custLinFactNeighborX="52023" custLinFactNeighborY="-1098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53DA68-499D-4F00-B99B-5850F8EAA342}" type="pres">
      <dgm:prSet presAssocID="{167A1DE7-9F7B-491A-AF20-C50D95771205}" presName="sibTrans" presStyleLbl="sibTrans2D1" presStyleIdx="1" presStyleCnt="2" custAng="18718603" custFlipVert="1" custFlipHor="0" custScaleX="310645" custScaleY="153829" custLinFactX="-100000" custLinFactY="200000" custLinFactNeighborX="-176311" custLinFactNeighborY="226705"/>
      <dgm:spPr/>
      <dgm:t>
        <a:bodyPr/>
        <a:lstStyle/>
        <a:p>
          <a:endParaRPr lang="es-MX"/>
        </a:p>
      </dgm:t>
    </dgm:pt>
    <dgm:pt modelId="{A1FC86E4-E62F-49C8-84B3-20F7912E70C6}" type="pres">
      <dgm:prSet presAssocID="{167A1DE7-9F7B-491A-AF20-C50D95771205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057B4A74-D263-4D82-99F4-D3AE26E76121}" type="pres">
      <dgm:prSet presAssocID="{0C9BA718-F5CD-4BED-BB16-64620E74B776}" presName="node" presStyleLbl="node1" presStyleIdx="2" presStyleCnt="3" custScaleX="122623" custScaleY="103616" custLinFactNeighborX="-64947" custLinFactNeighborY="76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9097E52-0432-4E50-AC32-1170D24C258F}" type="presOf" srcId="{EE90CF1F-62E0-43EA-9897-8DC5FA859CFF}" destId="{8EEF5CB1-803A-42B6-B307-338763C627AD}" srcOrd="0" destOrd="0" presId="urn:microsoft.com/office/officeart/2005/8/layout/process5"/>
    <dgm:cxn modelId="{F6909AAE-FF55-4CF0-B4EF-91AD0B599DD5}" type="presOf" srcId="{68DAF429-B54D-4A42-BFF1-E478212A10C6}" destId="{00F81FEA-0FA0-4AF8-BA26-24AF5DEF804E}" srcOrd="0" destOrd="0" presId="urn:microsoft.com/office/officeart/2005/8/layout/process5"/>
    <dgm:cxn modelId="{EB14B5D5-437B-4B1B-8CBC-FF90F40EA5F5}" type="presOf" srcId="{0C9BA718-F5CD-4BED-BB16-64620E74B776}" destId="{057B4A74-D263-4D82-99F4-D3AE26E76121}" srcOrd="0" destOrd="0" presId="urn:microsoft.com/office/officeart/2005/8/layout/process5"/>
    <dgm:cxn modelId="{F0362CEA-A997-4791-BDA3-418D18D0D4CD}" type="presOf" srcId="{A380DF02-04B1-4AAD-867A-0D277642BCAF}" destId="{3A67B7A9-D4CD-4048-9DE0-9AFD7E85D355}" srcOrd="1" destOrd="0" presId="urn:microsoft.com/office/officeart/2005/8/layout/process5"/>
    <dgm:cxn modelId="{28061FB2-13DB-467A-BDEE-9FC8DCD9A394}" srcId="{77326921-3C07-4897-847B-1EB8C7C647BA}" destId="{EE90CF1F-62E0-43EA-9897-8DC5FA859CFF}" srcOrd="1" destOrd="0" parTransId="{BF7E1BFD-0D28-4E8F-888B-B3A558B0D938}" sibTransId="{167A1DE7-9F7B-491A-AF20-C50D95771205}"/>
    <dgm:cxn modelId="{DBA2F887-4E46-48D2-BA22-964F593367BA}" type="presOf" srcId="{167A1DE7-9F7B-491A-AF20-C50D95771205}" destId="{A1FC86E4-E62F-49C8-84B3-20F7912E70C6}" srcOrd="1" destOrd="0" presId="urn:microsoft.com/office/officeart/2005/8/layout/process5"/>
    <dgm:cxn modelId="{B8EFFCB1-4395-4FFF-B364-B1C0FB595584}" srcId="{77326921-3C07-4897-847B-1EB8C7C647BA}" destId="{68DAF429-B54D-4A42-BFF1-E478212A10C6}" srcOrd="0" destOrd="0" parTransId="{90CBED52-3199-4F37-9994-5019605C51CD}" sibTransId="{A380DF02-04B1-4AAD-867A-0D277642BCAF}"/>
    <dgm:cxn modelId="{A1551E69-ABD6-4F42-B6D1-26595EB0CA49}" type="presOf" srcId="{A380DF02-04B1-4AAD-867A-0D277642BCAF}" destId="{A58F81EE-C241-450D-8600-A20E348DDFBA}" srcOrd="0" destOrd="0" presId="urn:microsoft.com/office/officeart/2005/8/layout/process5"/>
    <dgm:cxn modelId="{356B1616-1F17-4179-AFA6-3F504B0E290F}" type="presOf" srcId="{77326921-3C07-4897-847B-1EB8C7C647BA}" destId="{09957DF3-DC75-46DF-9E6D-EB773365CFCC}" srcOrd="0" destOrd="0" presId="urn:microsoft.com/office/officeart/2005/8/layout/process5"/>
    <dgm:cxn modelId="{5DB3D67E-91E2-4352-9C4F-9AAB26642995}" srcId="{77326921-3C07-4897-847B-1EB8C7C647BA}" destId="{0C9BA718-F5CD-4BED-BB16-64620E74B776}" srcOrd="2" destOrd="0" parTransId="{0D0268BB-FAB4-4180-9FD8-7960D119F55A}" sibTransId="{70E7ACA5-C423-49B8-9EF3-0266FCDDA1E8}"/>
    <dgm:cxn modelId="{46207E17-59F2-445A-8E49-700CDE37EFA2}" type="presOf" srcId="{167A1DE7-9F7B-491A-AF20-C50D95771205}" destId="{6953DA68-499D-4F00-B99B-5850F8EAA342}" srcOrd="0" destOrd="0" presId="urn:microsoft.com/office/officeart/2005/8/layout/process5"/>
    <dgm:cxn modelId="{CD44F372-86E8-4B43-B065-B4D17A02231A}" type="presParOf" srcId="{09957DF3-DC75-46DF-9E6D-EB773365CFCC}" destId="{00F81FEA-0FA0-4AF8-BA26-24AF5DEF804E}" srcOrd="0" destOrd="0" presId="urn:microsoft.com/office/officeart/2005/8/layout/process5"/>
    <dgm:cxn modelId="{0F3E5FDA-71D7-47E7-A50E-731DE9FC21E0}" type="presParOf" srcId="{09957DF3-DC75-46DF-9E6D-EB773365CFCC}" destId="{A58F81EE-C241-450D-8600-A20E348DDFBA}" srcOrd="1" destOrd="0" presId="urn:microsoft.com/office/officeart/2005/8/layout/process5"/>
    <dgm:cxn modelId="{5336BFAC-176B-416F-BDA7-F4DCC4525653}" type="presParOf" srcId="{A58F81EE-C241-450D-8600-A20E348DDFBA}" destId="{3A67B7A9-D4CD-4048-9DE0-9AFD7E85D355}" srcOrd="0" destOrd="0" presId="urn:microsoft.com/office/officeart/2005/8/layout/process5"/>
    <dgm:cxn modelId="{4C6DE4C8-7F7F-4BE8-A76C-7CC2792C7A6D}" type="presParOf" srcId="{09957DF3-DC75-46DF-9E6D-EB773365CFCC}" destId="{8EEF5CB1-803A-42B6-B307-338763C627AD}" srcOrd="2" destOrd="0" presId="urn:microsoft.com/office/officeart/2005/8/layout/process5"/>
    <dgm:cxn modelId="{7FAEBDBC-F905-4206-A8B6-841E92D37F0B}" type="presParOf" srcId="{09957DF3-DC75-46DF-9E6D-EB773365CFCC}" destId="{6953DA68-499D-4F00-B99B-5850F8EAA342}" srcOrd="3" destOrd="0" presId="urn:microsoft.com/office/officeart/2005/8/layout/process5"/>
    <dgm:cxn modelId="{ACE6F87F-3599-475C-AB2A-C71066C4D701}" type="presParOf" srcId="{6953DA68-499D-4F00-B99B-5850F8EAA342}" destId="{A1FC86E4-E62F-49C8-84B3-20F7912E70C6}" srcOrd="0" destOrd="0" presId="urn:microsoft.com/office/officeart/2005/8/layout/process5"/>
    <dgm:cxn modelId="{478D27BC-52BA-4FA3-903A-641A2D54BC34}" type="presParOf" srcId="{09957DF3-DC75-46DF-9E6D-EB773365CFCC}" destId="{057B4A74-D263-4D82-99F4-D3AE26E76121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20A6A-361E-46D7-855A-0EEE2C179D71}" type="doc">
      <dgm:prSet loTypeId="urn:microsoft.com/office/officeart/2005/8/layout/venn1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9320ACE-7F83-4AF2-909A-FD60267BCAF1}">
      <dgm:prSet custT="1"/>
      <dgm:spPr/>
      <dgm:t>
        <a:bodyPr/>
        <a:lstStyle/>
        <a:p>
          <a:pPr rtl="0"/>
          <a:r>
            <a:rPr lang="es-MX" sz="2800" b="1" dirty="0" smtClean="0"/>
            <a:t>Clasificación social que representa un conjunto de valores, juicios y suposiciones </a:t>
          </a:r>
        </a:p>
        <a:p>
          <a:pPr rtl="0"/>
          <a:endParaRPr lang="es-MX" sz="2800" b="1" dirty="0" smtClean="0"/>
        </a:p>
        <a:p>
          <a:pPr rtl="0"/>
          <a:r>
            <a:rPr lang="es-MX" sz="2800" b="1" dirty="0" smtClean="0"/>
            <a:t>Identifican categorías. </a:t>
          </a:r>
        </a:p>
        <a:p>
          <a:pPr rtl="0"/>
          <a:r>
            <a:rPr lang="es-MX" sz="2800" b="1" dirty="0" smtClean="0"/>
            <a:t>Fomentan una creencia</a:t>
          </a:r>
        </a:p>
        <a:p>
          <a:pPr rtl="0"/>
          <a:endParaRPr lang="es-MX" sz="2800" b="1" dirty="0" smtClean="0"/>
        </a:p>
        <a:p>
          <a:pPr rtl="0"/>
          <a:r>
            <a:rPr lang="es-MX" sz="2800" b="1" dirty="0" smtClean="0"/>
            <a:t>Inferioridad, debilidad, maldad, etc. </a:t>
          </a:r>
          <a:endParaRPr lang="es-MX" sz="2800" b="1" dirty="0"/>
        </a:p>
      </dgm:t>
    </dgm:pt>
    <dgm:pt modelId="{0D9AC7F1-0D1E-4256-9572-100A1C183784}" type="parTrans" cxnId="{3CC72930-02C1-4707-A8B7-83B0D7F954D8}">
      <dgm:prSet/>
      <dgm:spPr/>
      <dgm:t>
        <a:bodyPr/>
        <a:lstStyle/>
        <a:p>
          <a:endParaRPr lang="es-MX"/>
        </a:p>
      </dgm:t>
    </dgm:pt>
    <dgm:pt modelId="{EA706FD8-4532-4391-ADE9-9C04238DB5D1}" type="sibTrans" cxnId="{3CC72930-02C1-4707-A8B7-83B0D7F954D8}">
      <dgm:prSet/>
      <dgm:spPr/>
      <dgm:t>
        <a:bodyPr/>
        <a:lstStyle/>
        <a:p>
          <a:endParaRPr lang="es-MX"/>
        </a:p>
      </dgm:t>
    </dgm:pt>
    <dgm:pt modelId="{CDC585FC-54E2-438C-9544-2B965718C2AC}" type="pres">
      <dgm:prSet presAssocID="{D1F20A6A-361E-46D7-855A-0EEE2C179D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965B7CE-DAA9-47A4-874C-4C53BFEB4B38}" type="pres">
      <dgm:prSet presAssocID="{49320ACE-7F83-4AF2-909A-FD60267BCAF1}" presName="circ1TxSh" presStyleLbl="vennNode1" presStyleIdx="0" presStyleCnt="1" custScaleX="113478" custLinFactNeighborX="2484" custLinFactNeighborY="-965"/>
      <dgm:spPr/>
      <dgm:t>
        <a:bodyPr/>
        <a:lstStyle/>
        <a:p>
          <a:endParaRPr lang="es-MX"/>
        </a:p>
      </dgm:t>
    </dgm:pt>
  </dgm:ptLst>
  <dgm:cxnLst>
    <dgm:cxn modelId="{0A62B41A-8033-4B8B-AE0C-449E047A21B5}" type="presOf" srcId="{49320ACE-7F83-4AF2-909A-FD60267BCAF1}" destId="{E965B7CE-DAA9-47A4-874C-4C53BFEB4B38}" srcOrd="0" destOrd="0" presId="urn:microsoft.com/office/officeart/2005/8/layout/venn1"/>
    <dgm:cxn modelId="{60B559B6-46D7-458F-8F8C-D23F11445EC8}" type="presOf" srcId="{D1F20A6A-361E-46D7-855A-0EEE2C179D71}" destId="{CDC585FC-54E2-438C-9544-2B965718C2AC}" srcOrd="0" destOrd="0" presId="urn:microsoft.com/office/officeart/2005/8/layout/venn1"/>
    <dgm:cxn modelId="{3CC72930-02C1-4707-A8B7-83B0D7F954D8}" srcId="{D1F20A6A-361E-46D7-855A-0EEE2C179D71}" destId="{49320ACE-7F83-4AF2-909A-FD60267BCAF1}" srcOrd="0" destOrd="0" parTransId="{0D9AC7F1-0D1E-4256-9572-100A1C183784}" sibTransId="{EA706FD8-4532-4391-ADE9-9C04238DB5D1}"/>
    <dgm:cxn modelId="{2DC77E3E-C861-4009-99F4-AFF991868134}" type="presParOf" srcId="{CDC585FC-54E2-438C-9544-2B965718C2AC}" destId="{E965B7CE-DAA9-47A4-874C-4C53BFEB4B3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8CFE25-28EF-43DA-B2EF-95CE88DE9F75}" type="doc">
      <dgm:prSet loTypeId="urn:microsoft.com/office/officeart/2005/8/layout/venn1" loCatId="relationship" qsTypeId="urn:microsoft.com/office/officeart/2009/2/quickstyle/3d8" qsCatId="3D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589F25C0-0CE2-4025-83F0-B30D5458AFAD}">
      <dgm:prSet custT="1"/>
      <dgm:spPr/>
      <dgm:t>
        <a:bodyPr/>
        <a:lstStyle/>
        <a:p>
          <a:pPr rtl="0"/>
          <a:r>
            <a:rPr lang="es-MX" sz="3200" dirty="0" smtClean="0"/>
            <a:t>Marca física o simbólica culturalmente preestablecida que identifica a un individuo o grupo y que al hacerlo establece una categoría a la que supuestamente pertenece. </a:t>
          </a:r>
          <a:endParaRPr lang="es-MX" sz="3200" dirty="0"/>
        </a:p>
      </dgm:t>
    </dgm:pt>
    <dgm:pt modelId="{7DA044F9-E58E-4F4E-A346-0D4C3231B91F}" type="parTrans" cxnId="{E4148052-E2B1-4C92-89A9-CCD4413A6705}">
      <dgm:prSet/>
      <dgm:spPr/>
      <dgm:t>
        <a:bodyPr/>
        <a:lstStyle/>
        <a:p>
          <a:endParaRPr lang="es-MX" sz="2400"/>
        </a:p>
      </dgm:t>
    </dgm:pt>
    <dgm:pt modelId="{E5E85BE6-4C2D-496E-A0A3-C66B25A77429}" type="sibTrans" cxnId="{E4148052-E2B1-4C92-89A9-CCD4413A6705}">
      <dgm:prSet/>
      <dgm:spPr/>
      <dgm:t>
        <a:bodyPr/>
        <a:lstStyle/>
        <a:p>
          <a:endParaRPr lang="es-MX" sz="2400"/>
        </a:p>
      </dgm:t>
    </dgm:pt>
    <dgm:pt modelId="{A8D74CE9-2783-4455-8339-31339DB9C58E}" type="pres">
      <dgm:prSet presAssocID="{AA8CFE25-28EF-43DA-B2EF-95CE88DE9F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DA62829-BF2F-40A5-B680-C7DEF20F7E87}" type="pres">
      <dgm:prSet presAssocID="{589F25C0-0CE2-4025-83F0-B30D5458AFAD}" presName="circ1TxSh" presStyleLbl="vennNode1" presStyleIdx="0" presStyleCnt="1" custLinFactNeighborX="-48415" custLinFactNeighborY="290"/>
      <dgm:spPr/>
      <dgm:t>
        <a:bodyPr/>
        <a:lstStyle/>
        <a:p>
          <a:endParaRPr lang="es-MX"/>
        </a:p>
      </dgm:t>
    </dgm:pt>
  </dgm:ptLst>
  <dgm:cxnLst>
    <dgm:cxn modelId="{BAF0DB60-D315-40A9-857B-A9F65DCC4AFD}" type="presOf" srcId="{AA8CFE25-28EF-43DA-B2EF-95CE88DE9F75}" destId="{A8D74CE9-2783-4455-8339-31339DB9C58E}" srcOrd="0" destOrd="0" presId="urn:microsoft.com/office/officeart/2005/8/layout/venn1"/>
    <dgm:cxn modelId="{E4148052-E2B1-4C92-89A9-CCD4413A6705}" srcId="{AA8CFE25-28EF-43DA-B2EF-95CE88DE9F75}" destId="{589F25C0-0CE2-4025-83F0-B30D5458AFAD}" srcOrd="0" destOrd="0" parTransId="{7DA044F9-E58E-4F4E-A346-0D4C3231B91F}" sibTransId="{E5E85BE6-4C2D-496E-A0A3-C66B25A77429}"/>
    <dgm:cxn modelId="{E3461B42-301E-4C07-B345-8FBB00A92937}" type="presOf" srcId="{589F25C0-0CE2-4025-83F0-B30D5458AFAD}" destId="{2DA62829-BF2F-40A5-B680-C7DEF20F7E87}" srcOrd="0" destOrd="0" presId="urn:microsoft.com/office/officeart/2005/8/layout/venn1"/>
    <dgm:cxn modelId="{1373AD2B-5E0C-4FC8-8096-1EC9E7E6267B}" type="presParOf" srcId="{A8D74CE9-2783-4455-8339-31339DB9C58E}" destId="{2DA62829-BF2F-40A5-B680-C7DEF20F7E8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5DFB36-5758-4006-A677-2FD065E3B82A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38A7DBC-F670-4407-BF0F-A3A8454C3444}">
      <dgm:prSet phldrT="[Texto]"/>
      <dgm:spPr/>
      <dgm:t>
        <a:bodyPr vert="vert"/>
        <a:lstStyle/>
        <a:p>
          <a:r>
            <a:rPr lang="es-MX" dirty="0" smtClean="0"/>
            <a:t>Discrimino para:</a:t>
          </a:r>
          <a:endParaRPr lang="es-MX" dirty="0"/>
        </a:p>
      </dgm:t>
    </dgm:pt>
    <dgm:pt modelId="{A715AEA3-6B01-4073-913A-C758D62FB78C}" type="parTrans" cxnId="{41552712-FB99-4338-8B0F-E17DA46EED22}">
      <dgm:prSet/>
      <dgm:spPr/>
      <dgm:t>
        <a:bodyPr/>
        <a:lstStyle/>
        <a:p>
          <a:endParaRPr lang="es-MX"/>
        </a:p>
      </dgm:t>
    </dgm:pt>
    <dgm:pt modelId="{7BE01805-5F5A-4067-AE31-14A1F06BED47}" type="sibTrans" cxnId="{41552712-FB99-4338-8B0F-E17DA46EED22}">
      <dgm:prSet/>
      <dgm:spPr/>
      <dgm:t>
        <a:bodyPr/>
        <a:lstStyle/>
        <a:p>
          <a:endParaRPr lang="es-MX"/>
        </a:p>
      </dgm:t>
    </dgm:pt>
    <dgm:pt modelId="{2B670531-97BB-4002-B013-0CF30245AA31}">
      <dgm:prSet phldrT="[Texto]" custT="1"/>
      <dgm:spPr/>
      <dgm:t>
        <a:bodyPr/>
        <a:lstStyle/>
        <a:p>
          <a:r>
            <a:rPr lang="es-MX" sz="4400" dirty="0" smtClean="0"/>
            <a:t>Someter</a:t>
          </a:r>
          <a:endParaRPr lang="es-MX" sz="4400" dirty="0"/>
        </a:p>
      </dgm:t>
    </dgm:pt>
    <dgm:pt modelId="{D0AC0E79-2614-4512-B6C5-8D5B8E56CB87}" type="parTrans" cxnId="{3D4455FC-29BC-41A5-BE93-B23E68A34A76}">
      <dgm:prSet/>
      <dgm:spPr/>
      <dgm:t>
        <a:bodyPr/>
        <a:lstStyle/>
        <a:p>
          <a:endParaRPr lang="es-MX"/>
        </a:p>
      </dgm:t>
    </dgm:pt>
    <dgm:pt modelId="{F65B3F69-5CC1-4E89-A2A3-E810860D3CCC}" type="sibTrans" cxnId="{3D4455FC-29BC-41A5-BE93-B23E68A34A76}">
      <dgm:prSet/>
      <dgm:spPr/>
      <dgm:t>
        <a:bodyPr/>
        <a:lstStyle/>
        <a:p>
          <a:endParaRPr lang="es-MX"/>
        </a:p>
      </dgm:t>
    </dgm:pt>
    <dgm:pt modelId="{40ACAAE8-A429-44CE-8EAE-B6D22FB286C2}">
      <dgm:prSet phldrT="[Texto]" custT="1"/>
      <dgm:spPr/>
      <dgm:t>
        <a:bodyPr/>
        <a:lstStyle/>
        <a:p>
          <a:r>
            <a:rPr lang="es-MX" sz="4400" dirty="0" smtClean="0"/>
            <a:t>Dominar</a:t>
          </a:r>
          <a:endParaRPr lang="es-MX" sz="4400" dirty="0"/>
        </a:p>
      </dgm:t>
    </dgm:pt>
    <dgm:pt modelId="{6A7BE4C2-C770-473C-AFB3-423873FBCFC4}" type="parTrans" cxnId="{F16723DB-7E46-4835-9261-2BFDFCAEA87B}">
      <dgm:prSet/>
      <dgm:spPr/>
      <dgm:t>
        <a:bodyPr/>
        <a:lstStyle/>
        <a:p>
          <a:endParaRPr lang="es-MX"/>
        </a:p>
      </dgm:t>
    </dgm:pt>
    <dgm:pt modelId="{DADC9C62-4E72-4D54-9A23-B8D0141E4413}" type="sibTrans" cxnId="{F16723DB-7E46-4835-9261-2BFDFCAEA87B}">
      <dgm:prSet/>
      <dgm:spPr/>
      <dgm:t>
        <a:bodyPr/>
        <a:lstStyle/>
        <a:p>
          <a:endParaRPr lang="es-MX"/>
        </a:p>
      </dgm:t>
    </dgm:pt>
    <dgm:pt modelId="{167161E4-795A-4B53-9AD4-706A4351E31F}">
      <dgm:prSet phldrT="[Texto]" custT="1"/>
      <dgm:spPr/>
      <dgm:t>
        <a:bodyPr/>
        <a:lstStyle/>
        <a:p>
          <a:r>
            <a:rPr lang="es-MX" sz="4400" dirty="0" smtClean="0"/>
            <a:t>Explota</a:t>
          </a:r>
          <a:r>
            <a:rPr lang="es-MX" sz="4000" dirty="0" smtClean="0"/>
            <a:t>r</a:t>
          </a:r>
          <a:endParaRPr lang="es-MX" sz="4000" dirty="0"/>
        </a:p>
      </dgm:t>
    </dgm:pt>
    <dgm:pt modelId="{4FE2C62E-1E6D-40EE-BBA2-B27A90BD0A04}" type="parTrans" cxnId="{EC927D5D-2229-4486-9F2D-54390CCFCC94}">
      <dgm:prSet/>
      <dgm:spPr/>
      <dgm:t>
        <a:bodyPr/>
        <a:lstStyle/>
        <a:p>
          <a:endParaRPr lang="es-MX"/>
        </a:p>
      </dgm:t>
    </dgm:pt>
    <dgm:pt modelId="{95582BA6-927F-4BA1-939E-98913B739F49}" type="sibTrans" cxnId="{EC927D5D-2229-4486-9F2D-54390CCFCC94}">
      <dgm:prSet/>
      <dgm:spPr/>
      <dgm:t>
        <a:bodyPr/>
        <a:lstStyle/>
        <a:p>
          <a:endParaRPr lang="es-MX"/>
        </a:p>
      </dgm:t>
    </dgm:pt>
    <dgm:pt modelId="{41CC4C47-4F82-41E3-861C-7C2EB8E176D7}" type="pres">
      <dgm:prSet presAssocID="{2E5DFB36-5758-4006-A677-2FD065E3B8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470E7E4-202D-4585-9D76-D97478C71287}" type="pres">
      <dgm:prSet presAssocID="{C38A7DBC-F670-4407-BF0F-A3A8454C3444}" presName="root1" presStyleCnt="0"/>
      <dgm:spPr/>
    </dgm:pt>
    <dgm:pt modelId="{49804289-5761-4896-833D-FEB499737C36}" type="pres">
      <dgm:prSet presAssocID="{C38A7DBC-F670-4407-BF0F-A3A8454C3444}" presName="LevelOneTextNode" presStyleLbl="node0" presStyleIdx="0" presStyleCnt="1" custAng="0" custScaleX="188555" custScaleY="4629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C37BEB-8686-4173-A738-EB4E00F6FA5B}" type="pres">
      <dgm:prSet presAssocID="{C38A7DBC-F670-4407-BF0F-A3A8454C3444}" presName="level2hierChild" presStyleCnt="0"/>
      <dgm:spPr/>
    </dgm:pt>
    <dgm:pt modelId="{55954FD6-C11F-474B-9B24-0677E13F1BC2}" type="pres">
      <dgm:prSet presAssocID="{D0AC0E79-2614-4512-B6C5-8D5B8E56CB87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CF61C367-7497-4931-8A3F-DE8DE3B0B542}" type="pres">
      <dgm:prSet presAssocID="{D0AC0E79-2614-4512-B6C5-8D5B8E56CB87}" presName="connTx" presStyleLbl="parChTrans1D2" presStyleIdx="0" presStyleCnt="3"/>
      <dgm:spPr/>
      <dgm:t>
        <a:bodyPr/>
        <a:lstStyle/>
        <a:p>
          <a:endParaRPr lang="es-MX"/>
        </a:p>
      </dgm:t>
    </dgm:pt>
    <dgm:pt modelId="{AB03E836-2D06-402C-981F-01CDDBC41883}" type="pres">
      <dgm:prSet presAssocID="{2B670531-97BB-4002-B013-0CF30245AA31}" presName="root2" presStyleCnt="0"/>
      <dgm:spPr/>
    </dgm:pt>
    <dgm:pt modelId="{7BF09A61-3318-4CE6-AC2C-9E8C30D755BF}" type="pres">
      <dgm:prSet presAssocID="{2B670531-97BB-4002-B013-0CF30245AA3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73EFF6-6B8F-4E87-8298-4108D2878F0B}" type="pres">
      <dgm:prSet presAssocID="{2B670531-97BB-4002-B013-0CF30245AA31}" presName="level3hierChild" presStyleCnt="0"/>
      <dgm:spPr/>
    </dgm:pt>
    <dgm:pt modelId="{E282E2F6-FA73-4CFB-AFAC-6506D3D355EF}" type="pres">
      <dgm:prSet presAssocID="{6A7BE4C2-C770-473C-AFB3-423873FBCFC4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8F6B6BB4-F8B9-46F7-8974-15482B64E1BE}" type="pres">
      <dgm:prSet presAssocID="{6A7BE4C2-C770-473C-AFB3-423873FBCFC4}" presName="connTx" presStyleLbl="parChTrans1D2" presStyleIdx="1" presStyleCnt="3"/>
      <dgm:spPr/>
      <dgm:t>
        <a:bodyPr/>
        <a:lstStyle/>
        <a:p>
          <a:endParaRPr lang="es-MX"/>
        </a:p>
      </dgm:t>
    </dgm:pt>
    <dgm:pt modelId="{DD77088D-55DD-4DF7-9516-FCAFD670C943}" type="pres">
      <dgm:prSet presAssocID="{40ACAAE8-A429-44CE-8EAE-B6D22FB286C2}" presName="root2" presStyleCnt="0"/>
      <dgm:spPr/>
    </dgm:pt>
    <dgm:pt modelId="{6194AAFE-F9F1-4B37-9BD4-37F40B8344C1}" type="pres">
      <dgm:prSet presAssocID="{40ACAAE8-A429-44CE-8EAE-B6D22FB286C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E3BACFD-5FDF-455F-B5F4-871FB955227B}" type="pres">
      <dgm:prSet presAssocID="{40ACAAE8-A429-44CE-8EAE-B6D22FB286C2}" presName="level3hierChild" presStyleCnt="0"/>
      <dgm:spPr/>
    </dgm:pt>
    <dgm:pt modelId="{06848B32-F06C-40A9-AFDE-D6E0FAF91D1C}" type="pres">
      <dgm:prSet presAssocID="{4FE2C62E-1E6D-40EE-BBA2-B27A90BD0A04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AB2547DC-E004-4111-A289-679AC2E7A2F5}" type="pres">
      <dgm:prSet presAssocID="{4FE2C62E-1E6D-40EE-BBA2-B27A90BD0A04}" presName="connTx" presStyleLbl="parChTrans1D2" presStyleIdx="2" presStyleCnt="3"/>
      <dgm:spPr/>
      <dgm:t>
        <a:bodyPr/>
        <a:lstStyle/>
        <a:p>
          <a:endParaRPr lang="es-MX"/>
        </a:p>
      </dgm:t>
    </dgm:pt>
    <dgm:pt modelId="{44A683A3-4D80-462E-9208-DFB77EC92CA2}" type="pres">
      <dgm:prSet presAssocID="{167161E4-795A-4B53-9AD4-706A4351E31F}" presName="root2" presStyleCnt="0"/>
      <dgm:spPr/>
    </dgm:pt>
    <dgm:pt modelId="{7CB343C6-A2F5-427C-A6CA-E72DB54521AB}" type="pres">
      <dgm:prSet presAssocID="{167161E4-795A-4B53-9AD4-706A4351E31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5B6E1A-9BBF-4582-BE5E-33FD4EBAE332}" type="pres">
      <dgm:prSet presAssocID="{167161E4-795A-4B53-9AD4-706A4351E31F}" presName="level3hierChild" presStyleCnt="0"/>
      <dgm:spPr/>
    </dgm:pt>
  </dgm:ptLst>
  <dgm:cxnLst>
    <dgm:cxn modelId="{18F144E0-5FB6-4602-BFC3-A19CB149D7B4}" type="presOf" srcId="{40ACAAE8-A429-44CE-8EAE-B6D22FB286C2}" destId="{6194AAFE-F9F1-4B37-9BD4-37F40B8344C1}" srcOrd="0" destOrd="0" presId="urn:microsoft.com/office/officeart/2008/layout/HorizontalMultiLevelHierarchy"/>
    <dgm:cxn modelId="{EC927D5D-2229-4486-9F2D-54390CCFCC94}" srcId="{C38A7DBC-F670-4407-BF0F-A3A8454C3444}" destId="{167161E4-795A-4B53-9AD4-706A4351E31F}" srcOrd="2" destOrd="0" parTransId="{4FE2C62E-1E6D-40EE-BBA2-B27A90BD0A04}" sibTransId="{95582BA6-927F-4BA1-939E-98913B739F49}"/>
    <dgm:cxn modelId="{DF64B7F6-FE87-486A-806B-E1E46D6C2F2A}" type="presOf" srcId="{6A7BE4C2-C770-473C-AFB3-423873FBCFC4}" destId="{8F6B6BB4-F8B9-46F7-8974-15482B64E1BE}" srcOrd="1" destOrd="0" presId="urn:microsoft.com/office/officeart/2008/layout/HorizontalMultiLevelHierarchy"/>
    <dgm:cxn modelId="{F16723DB-7E46-4835-9261-2BFDFCAEA87B}" srcId="{C38A7DBC-F670-4407-BF0F-A3A8454C3444}" destId="{40ACAAE8-A429-44CE-8EAE-B6D22FB286C2}" srcOrd="1" destOrd="0" parTransId="{6A7BE4C2-C770-473C-AFB3-423873FBCFC4}" sibTransId="{DADC9C62-4E72-4D54-9A23-B8D0141E4413}"/>
    <dgm:cxn modelId="{5DF9A837-BE88-4CA0-9678-DAA69CF473F8}" type="presOf" srcId="{167161E4-795A-4B53-9AD4-706A4351E31F}" destId="{7CB343C6-A2F5-427C-A6CA-E72DB54521AB}" srcOrd="0" destOrd="0" presId="urn:microsoft.com/office/officeart/2008/layout/HorizontalMultiLevelHierarchy"/>
    <dgm:cxn modelId="{2FF13A12-C54D-4699-AB3B-88C8D82466C4}" type="presOf" srcId="{4FE2C62E-1E6D-40EE-BBA2-B27A90BD0A04}" destId="{06848B32-F06C-40A9-AFDE-D6E0FAF91D1C}" srcOrd="0" destOrd="0" presId="urn:microsoft.com/office/officeart/2008/layout/HorizontalMultiLevelHierarchy"/>
    <dgm:cxn modelId="{41552712-FB99-4338-8B0F-E17DA46EED22}" srcId="{2E5DFB36-5758-4006-A677-2FD065E3B82A}" destId="{C38A7DBC-F670-4407-BF0F-A3A8454C3444}" srcOrd="0" destOrd="0" parTransId="{A715AEA3-6B01-4073-913A-C758D62FB78C}" sibTransId="{7BE01805-5F5A-4067-AE31-14A1F06BED47}"/>
    <dgm:cxn modelId="{52EB0889-1503-4A10-8CC4-FA49CC370EFD}" type="presOf" srcId="{D0AC0E79-2614-4512-B6C5-8D5B8E56CB87}" destId="{CF61C367-7497-4931-8A3F-DE8DE3B0B542}" srcOrd="1" destOrd="0" presId="urn:microsoft.com/office/officeart/2008/layout/HorizontalMultiLevelHierarchy"/>
    <dgm:cxn modelId="{ABB3DD51-B718-4A6C-9538-2E8627880AE8}" type="presOf" srcId="{4FE2C62E-1E6D-40EE-BBA2-B27A90BD0A04}" destId="{AB2547DC-E004-4111-A289-679AC2E7A2F5}" srcOrd="1" destOrd="0" presId="urn:microsoft.com/office/officeart/2008/layout/HorizontalMultiLevelHierarchy"/>
    <dgm:cxn modelId="{A0984232-3F8F-442B-A834-DB654BBFE5DE}" type="presOf" srcId="{6A7BE4C2-C770-473C-AFB3-423873FBCFC4}" destId="{E282E2F6-FA73-4CFB-AFAC-6506D3D355EF}" srcOrd="0" destOrd="0" presId="urn:microsoft.com/office/officeart/2008/layout/HorizontalMultiLevelHierarchy"/>
    <dgm:cxn modelId="{F1BD54CB-D72B-47A2-9C0E-1DCBB7128505}" type="presOf" srcId="{D0AC0E79-2614-4512-B6C5-8D5B8E56CB87}" destId="{55954FD6-C11F-474B-9B24-0677E13F1BC2}" srcOrd="0" destOrd="0" presId="urn:microsoft.com/office/officeart/2008/layout/HorizontalMultiLevelHierarchy"/>
    <dgm:cxn modelId="{EDE60771-5134-45DE-A2FA-1BD0D4BCF4DE}" type="presOf" srcId="{2B670531-97BB-4002-B013-0CF30245AA31}" destId="{7BF09A61-3318-4CE6-AC2C-9E8C30D755BF}" srcOrd="0" destOrd="0" presId="urn:microsoft.com/office/officeart/2008/layout/HorizontalMultiLevelHierarchy"/>
    <dgm:cxn modelId="{56C3A5BA-F0F4-4568-8D55-D713AB51A9EC}" type="presOf" srcId="{2E5DFB36-5758-4006-A677-2FD065E3B82A}" destId="{41CC4C47-4F82-41E3-861C-7C2EB8E176D7}" srcOrd="0" destOrd="0" presId="urn:microsoft.com/office/officeart/2008/layout/HorizontalMultiLevelHierarchy"/>
    <dgm:cxn modelId="{3D4455FC-29BC-41A5-BE93-B23E68A34A76}" srcId="{C38A7DBC-F670-4407-BF0F-A3A8454C3444}" destId="{2B670531-97BB-4002-B013-0CF30245AA31}" srcOrd="0" destOrd="0" parTransId="{D0AC0E79-2614-4512-B6C5-8D5B8E56CB87}" sibTransId="{F65B3F69-5CC1-4E89-A2A3-E810860D3CCC}"/>
    <dgm:cxn modelId="{4947BEA2-6659-41FE-8D00-07750380326D}" type="presOf" srcId="{C38A7DBC-F670-4407-BF0F-A3A8454C3444}" destId="{49804289-5761-4896-833D-FEB499737C36}" srcOrd="0" destOrd="0" presId="urn:microsoft.com/office/officeart/2008/layout/HorizontalMultiLevelHierarchy"/>
    <dgm:cxn modelId="{703D35D4-9AE0-41A4-B151-B17A4C4B1463}" type="presParOf" srcId="{41CC4C47-4F82-41E3-861C-7C2EB8E176D7}" destId="{B470E7E4-202D-4585-9D76-D97478C71287}" srcOrd="0" destOrd="0" presId="urn:microsoft.com/office/officeart/2008/layout/HorizontalMultiLevelHierarchy"/>
    <dgm:cxn modelId="{3816817A-87F9-449A-946E-FE09A42B19EE}" type="presParOf" srcId="{B470E7E4-202D-4585-9D76-D97478C71287}" destId="{49804289-5761-4896-833D-FEB499737C36}" srcOrd="0" destOrd="0" presId="urn:microsoft.com/office/officeart/2008/layout/HorizontalMultiLevelHierarchy"/>
    <dgm:cxn modelId="{524FE1B8-88E4-4B4E-94F1-5CB5935BE68D}" type="presParOf" srcId="{B470E7E4-202D-4585-9D76-D97478C71287}" destId="{DCC37BEB-8686-4173-A738-EB4E00F6FA5B}" srcOrd="1" destOrd="0" presId="urn:microsoft.com/office/officeart/2008/layout/HorizontalMultiLevelHierarchy"/>
    <dgm:cxn modelId="{F2C5E5B8-0280-4E01-B729-874FDBEA5D49}" type="presParOf" srcId="{DCC37BEB-8686-4173-A738-EB4E00F6FA5B}" destId="{55954FD6-C11F-474B-9B24-0677E13F1BC2}" srcOrd="0" destOrd="0" presId="urn:microsoft.com/office/officeart/2008/layout/HorizontalMultiLevelHierarchy"/>
    <dgm:cxn modelId="{CF81A3D2-CF86-4DFC-AA1E-C3BEC3C794E4}" type="presParOf" srcId="{55954FD6-C11F-474B-9B24-0677E13F1BC2}" destId="{CF61C367-7497-4931-8A3F-DE8DE3B0B542}" srcOrd="0" destOrd="0" presId="urn:microsoft.com/office/officeart/2008/layout/HorizontalMultiLevelHierarchy"/>
    <dgm:cxn modelId="{A0AD6EB6-499F-4054-AB5F-1BC6608F5DBD}" type="presParOf" srcId="{DCC37BEB-8686-4173-A738-EB4E00F6FA5B}" destId="{AB03E836-2D06-402C-981F-01CDDBC41883}" srcOrd="1" destOrd="0" presId="urn:microsoft.com/office/officeart/2008/layout/HorizontalMultiLevelHierarchy"/>
    <dgm:cxn modelId="{59AEB9E2-BBE8-4DDE-B19B-7A24D4F86823}" type="presParOf" srcId="{AB03E836-2D06-402C-981F-01CDDBC41883}" destId="{7BF09A61-3318-4CE6-AC2C-9E8C30D755BF}" srcOrd="0" destOrd="0" presId="urn:microsoft.com/office/officeart/2008/layout/HorizontalMultiLevelHierarchy"/>
    <dgm:cxn modelId="{8DEE5575-324A-4934-86CC-D55B7FDC5DB8}" type="presParOf" srcId="{AB03E836-2D06-402C-981F-01CDDBC41883}" destId="{DC73EFF6-6B8F-4E87-8298-4108D2878F0B}" srcOrd="1" destOrd="0" presId="urn:microsoft.com/office/officeart/2008/layout/HorizontalMultiLevelHierarchy"/>
    <dgm:cxn modelId="{C2A2E981-4786-48FB-BB9B-D07811649A95}" type="presParOf" srcId="{DCC37BEB-8686-4173-A738-EB4E00F6FA5B}" destId="{E282E2F6-FA73-4CFB-AFAC-6506D3D355EF}" srcOrd="2" destOrd="0" presId="urn:microsoft.com/office/officeart/2008/layout/HorizontalMultiLevelHierarchy"/>
    <dgm:cxn modelId="{41E64598-B58A-47D6-8869-4DED1EA6B2DE}" type="presParOf" srcId="{E282E2F6-FA73-4CFB-AFAC-6506D3D355EF}" destId="{8F6B6BB4-F8B9-46F7-8974-15482B64E1BE}" srcOrd="0" destOrd="0" presId="urn:microsoft.com/office/officeart/2008/layout/HorizontalMultiLevelHierarchy"/>
    <dgm:cxn modelId="{E77470F7-C85F-40EC-8F5A-D556537B8B6F}" type="presParOf" srcId="{DCC37BEB-8686-4173-A738-EB4E00F6FA5B}" destId="{DD77088D-55DD-4DF7-9516-FCAFD670C943}" srcOrd="3" destOrd="0" presId="urn:microsoft.com/office/officeart/2008/layout/HorizontalMultiLevelHierarchy"/>
    <dgm:cxn modelId="{BBF5C128-9D87-4FEE-AE9C-0C2693E0F858}" type="presParOf" srcId="{DD77088D-55DD-4DF7-9516-FCAFD670C943}" destId="{6194AAFE-F9F1-4B37-9BD4-37F40B8344C1}" srcOrd="0" destOrd="0" presId="urn:microsoft.com/office/officeart/2008/layout/HorizontalMultiLevelHierarchy"/>
    <dgm:cxn modelId="{E0844DF1-E474-4169-8201-C1D7040C1BF6}" type="presParOf" srcId="{DD77088D-55DD-4DF7-9516-FCAFD670C943}" destId="{BE3BACFD-5FDF-455F-B5F4-871FB955227B}" srcOrd="1" destOrd="0" presId="urn:microsoft.com/office/officeart/2008/layout/HorizontalMultiLevelHierarchy"/>
    <dgm:cxn modelId="{5F89FBDF-0C78-4552-A2EC-108FF5113706}" type="presParOf" srcId="{DCC37BEB-8686-4173-A738-EB4E00F6FA5B}" destId="{06848B32-F06C-40A9-AFDE-D6E0FAF91D1C}" srcOrd="4" destOrd="0" presId="urn:microsoft.com/office/officeart/2008/layout/HorizontalMultiLevelHierarchy"/>
    <dgm:cxn modelId="{4C5C8593-784B-4310-864D-66FB3FE7A798}" type="presParOf" srcId="{06848B32-F06C-40A9-AFDE-D6E0FAF91D1C}" destId="{AB2547DC-E004-4111-A289-679AC2E7A2F5}" srcOrd="0" destOrd="0" presId="urn:microsoft.com/office/officeart/2008/layout/HorizontalMultiLevelHierarchy"/>
    <dgm:cxn modelId="{DFBD1A69-CAD0-41E2-B26A-EF2E13E2218F}" type="presParOf" srcId="{DCC37BEB-8686-4173-A738-EB4E00F6FA5B}" destId="{44A683A3-4D80-462E-9208-DFB77EC92CA2}" srcOrd="5" destOrd="0" presId="urn:microsoft.com/office/officeart/2008/layout/HorizontalMultiLevelHierarchy"/>
    <dgm:cxn modelId="{35BD79C7-97E6-43C6-BA69-B0C97B370A83}" type="presParOf" srcId="{44A683A3-4D80-462E-9208-DFB77EC92CA2}" destId="{7CB343C6-A2F5-427C-A6CA-E72DB54521AB}" srcOrd="0" destOrd="0" presId="urn:microsoft.com/office/officeart/2008/layout/HorizontalMultiLevelHierarchy"/>
    <dgm:cxn modelId="{54C672D8-0EAB-45E7-BE6A-E4DCDBE6BBA4}" type="presParOf" srcId="{44A683A3-4D80-462E-9208-DFB77EC92CA2}" destId="{DC5B6E1A-9BBF-4582-BE5E-33FD4EBAE33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5DFB36-5758-4006-A677-2FD065E3B82A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38A7DBC-F670-4407-BF0F-A3A8454C3444}">
      <dgm:prSet phldrT="[Texto]"/>
      <dgm:spPr/>
      <dgm:t>
        <a:bodyPr vert="vert"/>
        <a:lstStyle/>
        <a:p>
          <a:r>
            <a:rPr lang="es-MX" dirty="0" smtClean="0"/>
            <a:t>Discrimino para:</a:t>
          </a:r>
          <a:endParaRPr lang="es-MX" dirty="0"/>
        </a:p>
      </dgm:t>
    </dgm:pt>
    <dgm:pt modelId="{A715AEA3-6B01-4073-913A-C758D62FB78C}" type="parTrans" cxnId="{41552712-FB99-4338-8B0F-E17DA46EED22}">
      <dgm:prSet/>
      <dgm:spPr/>
      <dgm:t>
        <a:bodyPr/>
        <a:lstStyle/>
        <a:p>
          <a:endParaRPr lang="es-MX"/>
        </a:p>
      </dgm:t>
    </dgm:pt>
    <dgm:pt modelId="{7BE01805-5F5A-4067-AE31-14A1F06BED47}" type="sibTrans" cxnId="{41552712-FB99-4338-8B0F-E17DA46EED22}">
      <dgm:prSet/>
      <dgm:spPr/>
      <dgm:t>
        <a:bodyPr/>
        <a:lstStyle/>
        <a:p>
          <a:endParaRPr lang="es-MX"/>
        </a:p>
      </dgm:t>
    </dgm:pt>
    <dgm:pt modelId="{2B670531-97BB-4002-B013-0CF30245AA31}">
      <dgm:prSet phldrT="[Texto]" custT="1"/>
      <dgm:spPr/>
      <dgm:t>
        <a:bodyPr/>
        <a:lstStyle/>
        <a:p>
          <a:r>
            <a:rPr lang="es-MX" sz="4400" dirty="0" smtClean="0"/>
            <a:t>Integrar</a:t>
          </a:r>
          <a:endParaRPr lang="es-MX" sz="4400" dirty="0"/>
        </a:p>
      </dgm:t>
    </dgm:pt>
    <dgm:pt modelId="{D0AC0E79-2614-4512-B6C5-8D5B8E56CB87}" type="parTrans" cxnId="{3D4455FC-29BC-41A5-BE93-B23E68A34A76}">
      <dgm:prSet/>
      <dgm:spPr/>
      <dgm:t>
        <a:bodyPr/>
        <a:lstStyle/>
        <a:p>
          <a:endParaRPr lang="es-MX"/>
        </a:p>
      </dgm:t>
    </dgm:pt>
    <dgm:pt modelId="{F65B3F69-5CC1-4E89-A2A3-E810860D3CCC}" type="sibTrans" cxnId="{3D4455FC-29BC-41A5-BE93-B23E68A34A76}">
      <dgm:prSet/>
      <dgm:spPr/>
      <dgm:t>
        <a:bodyPr/>
        <a:lstStyle/>
        <a:p>
          <a:endParaRPr lang="es-MX"/>
        </a:p>
      </dgm:t>
    </dgm:pt>
    <dgm:pt modelId="{40ACAAE8-A429-44CE-8EAE-B6D22FB286C2}">
      <dgm:prSet phldrT="[Texto]" custT="1"/>
      <dgm:spPr/>
      <dgm:t>
        <a:bodyPr/>
        <a:lstStyle/>
        <a:p>
          <a:r>
            <a:rPr lang="es-MX" sz="4400" dirty="0" smtClean="0"/>
            <a:t>Asimilar</a:t>
          </a:r>
          <a:endParaRPr lang="es-MX" sz="4400" dirty="0"/>
        </a:p>
      </dgm:t>
    </dgm:pt>
    <dgm:pt modelId="{6A7BE4C2-C770-473C-AFB3-423873FBCFC4}" type="parTrans" cxnId="{F16723DB-7E46-4835-9261-2BFDFCAEA87B}">
      <dgm:prSet/>
      <dgm:spPr/>
      <dgm:t>
        <a:bodyPr/>
        <a:lstStyle/>
        <a:p>
          <a:endParaRPr lang="es-MX"/>
        </a:p>
      </dgm:t>
    </dgm:pt>
    <dgm:pt modelId="{DADC9C62-4E72-4D54-9A23-B8D0141E4413}" type="sibTrans" cxnId="{F16723DB-7E46-4835-9261-2BFDFCAEA87B}">
      <dgm:prSet/>
      <dgm:spPr/>
      <dgm:t>
        <a:bodyPr/>
        <a:lstStyle/>
        <a:p>
          <a:endParaRPr lang="es-MX"/>
        </a:p>
      </dgm:t>
    </dgm:pt>
    <dgm:pt modelId="{167161E4-795A-4B53-9AD4-706A4351E31F}">
      <dgm:prSet phldrT="[Texto]" custT="1"/>
      <dgm:spPr/>
      <dgm:t>
        <a:bodyPr/>
        <a:lstStyle/>
        <a:p>
          <a:r>
            <a:rPr lang="es-MX" sz="4000" dirty="0" smtClean="0"/>
            <a:t>Normaliza</a:t>
          </a:r>
          <a:r>
            <a:rPr lang="es-MX" sz="3600" dirty="0" smtClean="0"/>
            <a:t>r</a:t>
          </a:r>
          <a:endParaRPr lang="es-MX" sz="3600" dirty="0"/>
        </a:p>
      </dgm:t>
    </dgm:pt>
    <dgm:pt modelId="{4FE2C62E-1E6D-40EE-BBA2-B27A90BD0A04}" type="parTrans" cxnId="{EC927D5D-2229-4486-9F2D-54390CCFCC94}">
      <dgm:prSet/>
      <dgm:spPr/>
      <dgm:t>
        <a:bodyPr/>
        <a:lstStyle/>
        <a:p>
          <a:endParaRPr lang="es-MX"/>
        </a:p>
      </dgm:t>
    </dgm:pt>
    <dgm:pt modelId="{95582BA6-927F-4BA1-939E-98913B739F49}" type="sibTrans" cxnId="{EC927D5D-2229-4486-9F2D-54390CCFCC94}">
      <dgm:prSet/>
      <dgm:spPr/>
      <dgm:t>
        <a:bodyPr/>
        <a:lstStyle/>
        <a:p>
          <a:endParaRPr lang="es-MX"/>
        </a:p>
      </dgm:t>
    </dgm:pt>
    <dgm:pt modelId="{41CC4C47-4F82-41E3-861C-7C2EB8E176D7}" type="pres">
      <dgm:prSet presAssocID="{2E5DFB36-5758-4006-A677-2FD065E3B8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470E7E4-202D-4585-9D76-D97478C71287}" type="pres">
      <dgm:prSet presAssocID="{C38A7DBC-F670-4407-BF0F-A3A8454C3444}" presName="root1" presStyleCnt="0"/>
      <dgm:spPr/>
    </dgm:pt>
    <dgm:pt modelId="{49804289-5761-4896-833D-FEB499737C36}" type="pres">
      <dgm:prSet presAssocID="{C38A7DBC-F670-4407-BF0F-A3A8454C3444}" presName="LevelOneTextNode" presStyleLbl="node0" presStyleIdx="0" presStyleCnt="1" custAng="0" custScaleX="188555" custScaleY="4629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C37BEB-8686-4173-A738-EB4E00F6FA5B}" type="pres">
      <dgm:prSet presAssocID="{C38A7DBC-F670-4407-BF0F-A3A8454C3444}" presName="level2hierChild" presStyleCnt="0"/>
      <dgm:spPr/>
    </dgm:pt>
    <dgm:pt modelId="{55954FD6-C11F-474B-9B24-0677E13F1BC2}" type="pres">
      <dgm:prSet presAssocID="{D0AC0E79-2614-4512-B6C5-8D5B8E56CB87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CF61C367-7497-4931-8A3F-DE8DE3B0B542}" type="pres">
      <dgm:prSet presAssocID="{D0AC0E79-2614-4512-B6C5-8D5B8E56CB87}" presName="connTx" presStyleLbl="parChTrans1D2" presStyleIdx="0" presStyleCnt="3"/>
      <dgm:spPr/>
      <dgm:t>
        <a:bodyPr/>
        <a:lstStyle/>
        <a:p>
          <a:endParaRPr lang="es-MX"/>
        </a:p>
      </dgm:t>
    </dgm:pt>
    <dgm:pt modelId="{AB03E836-2D06-402C-981F-01CDDBC41883}" type="pres">
      <dgm:prSet presAssocID="{2B670531-97BB-4002-B013-0CF30245AA31}" presName="root2" presStyleCnt="0"/>
      <dgm:spPr/>
    </dgm:pt>
    <dgm:pt modelId="{7BF09A61-3318-4CE6-AC2C-9E8C30D755BF}" type="pres">
      <dgm:prSet presAssocID="{2B670531-97BB-4002-B013-0CF30245AA31}" presName="LevelTwoTextNode" presStyleLbl="node2" presStyleIdx="0" presStyleCnt="3" custScaleX="1130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73EFF6-6B8F-4E87-8298-4108D2878F0B}" type="pres">
      <dgm:prSet presAssocID="{2B670531-97BB-4002-B013-0CF30245AA31}" presName="level3hierChild" presStyleCnt="0"/>
      <dgm:spPr/>
    </dgm:pt>
    <dgm:pt modelId="{E282E2F6-FA73-4CFB-AFAC-6506D3D355EF}" type="pres">
      <dgm:prSet presAssocID="{6A7BE4C2-C770-473C-AFB3-423873FBCFC4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8F6B6BB4-F8B9-46F7-8974-15482B64E1BE}" type="pres">
      <dgm:prSet presAssocID="{6A7BE4C2-C770-473C-AFB3-423873FBCFC4}" presName="connTx" presStyleLbl="parChTrans1D2" presStyleIdx="1" presStyleCnt="3"/>
      <dgm:spPr/>
      <dgm:t>
        <a:bodyPr/>
        <a:lstStyle/>
        <a:p>
          <a:endParaRPr lang="es-MX"/>
        </a:p>
      </dgm:t>
    </dgm:pt>
    <dgm:pt modelId="{DD77088D-55DD-4DF7-9516-FCAFD670C943}" type="pres">
      <dgm:prSet presAssocID="{40ACAAE8-A429-44CE-8EAE-B6D22FB286C2}" presName="root2" presStyleCnt="0"/>
      <dgm:spPr/>
    </dgm:pt>
    <dgm:pt modelId="{6194AAFE-F9F1-4B37-9BD4-37F40B8344C1}" type="pres">
      <dgm:prSet presAssocID="{40ACAAE8-A429-44CE-8EAE-B6D22FB286C2}" presName="LevelTwoTextNode" presStyleLbl="node2" presStyleIdx="1" presStyleCnt="3" custScaleX="1123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E3BACFD-5FDF-455F-B5F4-871FB955227B}" type="pres">
      <dgm:prSet presAssocID="{40ACAAE8-A429-44CE-8EAE-B6D22FB286C2}" presName="level3hierChild" presStyleCnt="0"/>
      <dgm:spPr/>
    </dgm:pt>
    <dgm:pt modelId="{06848B32-F06C-40A9-AFDE-D6E0FAF91D1C}" type="pres">
      <dgm:prSet presAssocID="{4FE2C62E-1E6D-40EE-BBA2-B27A90BD0A04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AB2547DC-E004-4111-A289-679AC2E7A2F5}" type="pres">
      <dgm:prSet presAssocID="{4FE2C62E-1E6D-40EE-BBA2-B27A90BD0A04}" presName="connTx" presStyleLbl="parChTrans1D2" presStyleIdx="2" presStyleCnt="3"/>
      <dgm:spPr/>
      <dgm:t>
        <a:bodyPr/>
        <a:lstStyle/>
        <a:p>
          <a:endParaRPr lang="es-MX"/>
        </a:p>
      </dgm:t>
    </dgm:pt>
    <dgm:pt modelId="{44A683A3-4D80-462E-9208-DFB77EC92CA2}" type="pres">
      <dgm:prSet presAssocID="{167161E4-795A-4B53-9AD4-706A4351E31F}" presName="root2" presStyleCnt="0"/>
      <dgm:spPr/>
    </dgm:pt>
    <dgm:pt modelId="{7CB343C6-A2F5-427C-A6CA-E72DB54521AB}" type="pres">
      <dgm:prSet presAssocID="{167161E4-795A-4B53-9AD4-706A4351E31F}" presName="LevelTwoTextNode" presStyleLbl="node2" presStyleIdx="2" presStyleCnt="3" custScaleX="1123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5B6E1A-9BBF-4582-BE5E-33FD4EBAE332}" type="pres">
      <dgm:prSet presAssocID="{167161E4-795A-4B53-9AD4-706A4351E31F}" presName="level3hierChild" presStyleCnt="0"/>
      <dgm:spPr/>
    </dgm:pt>
  </dgm:ptLst>
  <dgm:cxnLst>
    <dgm:cxn modelId="{EC927D5D-2229-4486-9F2D-54390CCFCC94}" srcId="{C38A7DBC-F670-4407-BF0F-A3A8454C3444}" destId="{167161E4-795A-4B53-9AD4-706A4351E31F}" srcOrd="2" destOrd="0" parTransId="{4FE2C62E-1E6D-40EE-BBA2-B27A90BD0A04}" sibTransId="{95582BA6-927F-4BA1-939E-98913B739F49}"/>
    <dgm:cxn modelId="{27371ABD-1D17-4DC6-8BB8-D4000809725D}" type="presOf" srcId="{6A7BE4C2-C770-473C-AFB3-423873FBCFC4}" destId="{E282E2F6-FA73-4CFB-AFAC-6506D3D355EF}" srcOrd="0" destOrd="0" presId="urn:microsoft.com/office/officeart/2008/layout/HorizontalMultiLevelHierarchy"/>
    <dgm:cxn modelId="{49F66038-76E2-4703-AEA2-40A1EB14564F}" type="presOf" srcId="{4FE2C62E-1E6D-40EE-BBA2-B27A90BD0A04}" destId="{AB2547DC-E004-4111-A289-679AC2E7A2F5}" srcOrd="1" destOrd="0" presId="urn:microsoft.com/office/officeart/2008/layout/HorizontalMultiLevelHierarchy"/>
    <dgm:cxn modelId="{A218E040-4F7B-48CB-ADCF-35AC337AED8B}" type="presOf" srcId="{D0AC0E79-2614-4512-B6C5-8D5B8E56CB87}" destId="{CF61C367-7497-4931-8A3F-DE8DE3B0B542}" srcOrd="1" destOrd="0" presId="urn:microsoft.com/office/officeart/2008/layout/HorizontalMultiLevelHierarchy"/>
    <dgm:cxn modelId="{F16723DB-7E46-4835-9261-2BFDFCAEA87B}" srcId="{C38A7DBC-F670-4407-BF0F-A3A8454C3444}" destId="{40ACAAE8-A429-44CE-8EAE-B6D22FB286C2}" srcOrd="1" destOrd="0" parTransId="{6A7BE4C2-C770-473C-AFB3-423873FBCFC4}" sibTransId="{DADC9C62-4E72-4D54-9A23-B8D0141E4413}"/>
    <dgm:cxn modelId="{39EE56F7-399D-4C09-93BE-A205CEA28AA7}" type="presOf" srcId="{C38A7DBC-F670-4407-BF0F-A3A8454C3444}" destId="{49804289-5761-4896-833D-FEB499737C36}" srcOrd="0" destOrd="0" presId="urn:microsoft.com/office/officeart/2008/layout/HorizontalMultiLevelHierarchy"/>
    <dgm:cxn modelId="{41552712-FB99-4338-8B0F-E17DA46EED22}" srcId="{2E5DFB36-5758-4006-A677-2FD065E3B82A}" destId="{C38A7DBC-F670-4407-BF0F-A3A8454C3444}" srcOrd="0" destOrd="0" parTransId="{A715AEA3-6B01-4073-913A-C758D62FB78C}" sibTransId="{7BE01805-5F5A-4067-AE31-14A1F06BED47}"/>
    <dgm:cxn modelId="{745051BC-19F3-47C5-988B-A1CC0C11C2F1}" type="presOf" srcId="{D0AC0E79-2614-4512-B6C5-8D5B8E56CB87}" destId="{55954FD6-C11F-474B-9B24-0677E13F1BC2}" srcOrd="0" destOrd="0" presId="urn:microsoft.com/office/officeart/2008/layout/HorizontalMultiLevelHierarchy"/>
    <dgm:cxn modelId="{24FAE397-5A85-49EE-9BA7-3835830A922E}" type="presOf" srcId="{2E5DFB36-5758-4006-A677-2FD065E3B82A}" destId="{41CC4C47-4F82-41E3-861C-7C2EB8E176D7}" srcOrd="0" destOrd="0" presId="urn:microsoft.com/office/officeart/2008/layout/HorizontalMultiLevelHierarchy"/>
    <dgm:cxn modelId="{4EB3A1D1-2490-414D-B736-BED872EDA736}" type="presOf" srcId="{40ACAAE8-A429-44CE-8EAE-B6D22FB286C2}" destId="{6194AAFE-F9F1-4B37-9BD4-37F40B8344C1}" srcOrd="0" destOrd="0" presId="urn:microsoft.com/office/officeart/2008/layout/HorizontalMultiLevelHierarchy"/>
    <dgm:cxn modelId="{BED839EB-A1B9-4659-9AD4-E7FD9E9509A2}" type="presOf" srcId="{6A7BE4C2-C770-473C-AFB3-423873FBCFC4}" destId="{8F6B6BB4-F8B9-46F7-8974-15482B64E1BE}" srcOrd="1" destOrd="0" presId="urn:microsoft.com/office/officeart/2008/layout/HorizontalMultiLevelHierarchy"/>
    <dgm:cxn modelId="{3FEAF2D1-8BDF-4681-8282-24175E3B1F13}" type="presOf" srcId="{4FE2C62E-1E6D-40EE-BBA2-B27A90BD0A04}" destId="{06848B32-F06C-40A9-AFDE-D6E0FAF91D1C}" srcOrd="0" destOrd="0" presId="urn:microsoft.com/office/officeart/2008/layout/HorizontalMultiLevelHierarchy"/>
    <dgm:cxn modelId="{A9282D71-8810-4420-8F87-B616EDDB38DC}" type="presOf" srcId="{167161E4-795A-4B53-9AD4-706A4351E31F}" destId="{7CB343C6-A2F5-427C-A6CA-E72DB54521AB}" srcOrd="0" destOrd="0" presId="urn:microsoft.com/office/officeart/2008/layout/HorizontalMultiLevelHierarchy"/>
    <dgm:cxn modelId="{3D4455FC-29BC-41A5-BE93-B23E68A34A76}" srcId="{C38A7DBC-F670-4407-BF0F-A3A8454C3444}" destId="{2B670531-97BB-4002-B013-0CF30245AA31}" srcOrd="0" destOrd="0" parTransId="{D0AC0E79-2614-4512-B6C5-8D5B8E56CB87}" sibTransId="{F65B3F69-5CC1-4E89-A2A3-E810860D3CCC}"/>
    <dgm:cxn modelId="{EFD40A5A-BDBA-4753-AAAD-969CBB358761}" type="presOf" srcId="{2B670531-97BB-4002-B013-0CF30245AA31}" destId="{7BF09A61-3318-4CE6-AC2C-9E8C30D755BF}" srcOrd="0" destOrd="0" presId="urn:microsoft.com/office/officeart/2008/layout/HorizontalMultiLevelHierarchy"/>
    <dgm:cxn modelId="{AA9B7F61-0335-4B9E-A350-241B90F9706F}" type="presParOf" srcId="{41CC4C47-4F82-41E3-861C-7C2EB8E176D7}" destId="{B470E7E4-202D-4585-9D76-D97478C71287}" srcOrd="0" destOrd="0" presId="urn:microsoft.com/office/officeart/2008/layout/HorizontalMultiLevelHierarchy"/>
    <dgm:cxn modelId="{5468B5F0-DC22-41C0-A110-6B5B96C03147}" type="presParOf" srcId="{B470E7E4-202D-4585-9D76-D97478C71287}" destId="{49804289-5761-4896-833D-FEB499737C36}" srcOrd="0" destOrd="0" presId="urn:microsoft.com/office/officeart/2008/layout/HorizontalMultiLevelHierarchy"/>
    <dgm:cxn modelId="{941207C1-0140-4CFB-ACD5-734320F0B937}" type="presParOf" srcId="{B470E7E4-202D-4585-9D76-D97478C71287}" destId="{DCC37BEB-8686-4173-A738-EB4E00F6FA5B}" srcOrd="1" destOrd="0" presId="urn:microsoft.com/office/officeart/2008/layout/HorizontalMultiLevelHierarchy"/>
    <dgm:cxn modelId="{C96345BA-089D-4F24-8A2A-C56D253421D8}" type="presParOf" srcId="{DCC37BEB-8686-4173-A738-EB4E00F6FA5B}" destId="{55954FD6-C11F-474B-9B24-0677E13F1BC2}" srcOrd="0" destOrd="0" presId="urn:microsoft.com/office/officeart/2008/layout/HorizontalMultiLevelHierarchy"/>
    <dgm:cxn modelId="{3D671F1E-9BF9-40AC-99D4-8EE9685488B3}" type="presParOf" srcId="{55954FD6-C11F-474B-9B24-0677E13F1BC2}" destId="{CF61C367-7497-4931-8A3F-DE8DE3B0B542}" srcOrd="0" destOrd="0" presId="urn:microsoft.com/office/officeart/2008/layout/HorizontalMultiLevelHierarchy"/>
    <dgm:cxn modelId="{CD24FB3F-DBB9-4EE2-A635-3FD35634C4FC}" type="presParOf" srcId="{DCC37BEB-8686-4173-A738-EB4E00F6FA5B}" destId="{AB03E836-2D06-402C-981F-01CDDBC41883}" srcOrd="1" destOrd="0" presId="urn:microsoft.com/office/officeart/2008/layout/HorizontalMultiLevelHierarchy"/>
    <dgm:cxn modelId="{253C3D42-DB38-4CF2-8B9C-67C52C4F67F1}" type="presParOf" srcId="{AB03E836-2D06-402C-981F-01CDDBC41883}" destId="{7BF09A61-3318-4CE6-AC2C-9E8C30D755BF}" srcOrd="0" destOrd="0" presId="urn:microsoft.com/office/officeart/2008/layout/HorizontalMultiLevelHierarchy"/>
    <dgm:cxn modelId="{6A4F2D93-AC15-426F-9F95-1AC4E60CD9BE}" type="presParOf" srcId="{AB03E836-2D06-402C-981F-01CDDBC41883}" destId="{DC73EFF6-6B8F-4E87-8298-4108D2878F0B}" srcOrd="1" destOrd="0" presId="urn:microsoft.com/office/officeart/2008/layout/HorizontalMultiLevelHierarchy"/>
    <dgm:cxn modelId="{162AF33D-2B18-40F3-896B-723AD43CA3AC}" type="presParOf" srcId="{DCC37BEB-8686-4173-A738-EB4E00F6FA5B}" destId="{E282E2F6-FA73-4CFB-AFAC-6506D3D355EF}" srcOrd="2" destOrd="0" presId="urn:microsoft.com/office/officeart/2008/layout/HorizontalMultiLevelHierarchy"/>
    <dgm:cxn modelId="{3D15B117-3DB3-4D28-BDF8-88213F234199}" type="presParOf" srcId="{E282E2F6-FA73-4CFB-AFAC-6506D3D355EF}" destId="{8F6B6BB4-F8B9-46F7-8974-15482B64E1BE}" srcOrd="0" destOrd="0" presId="urn:microsoft.com/office/officeart/2008/layout/HorizontalMultiLevelHierarchy"/>
    <dgm:cxn modelId="{BB55F0C1-7692-4C99-AB95-80759B468553}" type="presParOf" srcId="{DCC37BEB-8686-4173-A738-EB4E00F6FA5B}" destId="{DD77088D-55DD-4DF7-9516-FCAFD670C943}" srcOrd="3" destOrd="0" presId="urn:microsoft.com/office/officeart/2008/layout/HorizontalMultiLevelHierarchy"/>
    <dgm:cxn modelId="{49547D15-B5BC-41D3-9191-8DF193E3D751}" type="presParOf" srcId="{DD77088D-55DD-4DF7-9516-FCAFD670C943}" destId="{6194AAFE-F9F1-4B37-9BD4-37F40B8344C1}" srcOrd="0" destOrd="0" presId="urn:microsoft.com/office/officeart/2008/layout/HorizontalMultiLevelHierarchy"/>
    <dgm:cxn modelId="{897CA925-D0F2-4813-98D8-0AE803B19FB8}" type="presParOf" srcId="{DD77088D-55DD-4DF7-9516-FCAFD670C943}" destId="{BE3BACFD-5FDF-455F-B5F4-871FB955227B}" srcOrd="1" destOrd="0" presId="urn:microsoft.com/office/officeart/2008/layout/HorizontalMultiLevelHierarchy"/>
    <dgm:cxn modelId="{5AC181A6-7512-46FE-B8F2-0504A1614322}" type="presParOf" srcId="{DCC37BEB-8686-4173-A738-EB4E00F6FA5B}" destId="{06848B32-F06C-40A9-AFDE-D6E0FAF91D1C}" srcOrd="4" destOrd="0" presId="urn:microsoft.com/office/officeart/2008/layout/HorizontalMultiLevelHierarchy"/>
    <dgm:cxn modelId="{50743DA7-B61D-49CC-B34E-F3105EE574DA}" type="presParOf" srcId="{06848B32-F06C-40A9-AFDE-D6E0FAF91D1C}" destId="{AB2547DC-E004-4111-A289-679AC2E7A2F5}" srcOrd="0" destOrd="0" presId="urn:microsoft.com/office/officeart/2008/layout/HorizontalMultiLevelHierarchy"/>
    <dgm:cxn modelId="{1C5A29F4-7801-4390-95D3-5C915243EFC4}" type="presParOf" srcId="{DCC37BEB-8686-4173-A738-EB4E00F6FA5B}" destId="{44A683A3-4D80-462E-9208-DFB77EC92CA2}" srcOrd="5" destOrd="0" presId="urn:microsoft.com/office/officeart/2008/layout/HorizontalMultiLevelHierarchy"/>
    <dgm:cxn modelId="{4938D359-618F-4FB8-8004-995D133EC108}" type="presParOf" srcId="{44A683A3-4D80-462E-9208-DFB77EC92CA2}" destId="{7CB343C6-A2F5-427C-A6CA-E72DB54521AB}" srcOrd="0" destOrd="0" presId="urn:microsoft.com/office/officeart/2008/layout/HorizontalMultiLevelHierarchy"/>
    <dgm:cxn modelId="{19B2CEFD-2294-4D50-9DAF-597457EA7214}" type="presParOf" srcId="{44A683A3-4D80-462E-9208-DFB77EC92CA2}" destId="{DC5B6E1A-9BBF-4582-BE5E-33FD4EBAE33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5DFB36-5758-4006-A677-2FD065E3B82A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38A7DBC-F670-4407-BF0F-A3A8454C3444}">
      <dgm:prSet phldrT="[Texto]"/>
      <dgm:spPr/>
      <dgm:t>
        <a:bodyPr vert="vert"/>
        <a:lstStyle/>
        <a:p>
          <a:r>
            <a:rPr lang="es-MX" dirty="0" smtClean="0"/>
            <a:t>Discrimino para:</a:t>
          </a:r>
          <a:endParaRPr lang="es-MX" dirty="0"/>
        </a:p>
      </dgm:t>
    </dgm:pt>
    <dgm:pt modelId="{A715AEA3-6B01-4073-913A-C758D62FB78C}" type="parTrans" cxnId="{41552712-FB99-4338-8B0F-E17DA46EED22}">
      <dgm:prSet/>
      <dgm:spPr/>
      <dgm:t>
        <a:bodyPr/>
        <a:lstStyle/>
        <a:p>
          <a:endParaRPr lang="es-MX"/>
        </a:p>
      </dgm:t>
    </dgm:pt>
    <dgm:pt modelId="{7BE01805-5F5A-4067-AE31-14A1F06BED47}" type="sibTrans" cxnId="{41552712-FB99-4338-8B0F-E17DA46EED22}">
      <dgm:prSet/>
      <dgm:spPr/>
      <dgm:t>
        <a:bodyPr/>
        <a:lstStyle/>
        <a:p>
          <a:endParaRPr lang="es-MX"/>
        </a:p>
      </dgm:t>
    </dgm:pt>
    <dgm:pt modelId="{2B670531-97BB-4002-B013-0CF30245AA31}">
      <dgm:prSet phldrT="[Texto]" custT="1"/>
      <dgm:spPr/>
      <dgm:t>
        <a:bodyPr/>
        <a:lstStyle/>
        <a:p>
          <a:r>
            <a:rPr lang="es-MX" sz="4400" dirty="0" smtClean="0"/>
            <a:t>Eliminar</a:t>
          </a:r>
          <a:endParaRPr lang="es-MX" sz="4400" dirty="0"/>
        </a:p>
      </dgm:t>
    </dgm:pt>
    <dgm:pt modelId="{D0AC0E79-2614-4512-B6C5-8D5B8E56CB87}" type="parTrans" cxnId="{3D4455FC-29BC-41A5-BE93-B23E68A34A76}">
      <dgm:prSet/>
      <dgm:spPr/>
      <dgm:t>
        <a:bodyPr/>
        <a:lstStyle/>
        <a:p>
          <a:endParaRPr lang="es-MX"/>
        </a:p>
      </dgm:t>
    </dgm:pt>
    <dgm:pt modelId="{F65B3F69-5CC1-4E89-A2A3-E810860D3CCC}" type="sibTrans" cxnId="{3D4455FC-29BC-41A5-BE93-B23E68A34A76}">
      <dgm:prSet/>
      <dgm:spPr/>
      <dgm:t>
        <a:bodyPr/>
        <a:lstStyle/>
        <a:p>
          <a:endParaRPr lang="es-MX"/>
        </a:p>
      </dgm:t>
    </dgm:pt>
    <dgm:pt modelId="{40ACAAE8-A429-44CE-8EAE-B6D22FB286C2}">
      <dgm:prSet phldrT="[Texto]" custT="1"/>
      <dgm:spPr/>
      <dgm:t>
        <a:bodyPr/>
        <a:lstStyle/>
        <a:p>
          <a:r>
            <a:rPr lang="es-MX" sz="4400" dirty="0" smtClean="0"/>
            <a:t>Aniquilar</a:t>
          </a:r>
          <a:endParaRPr lang="es-MX" sz="4400" dirty="0"/>
        </a:p>
      </dgm:t>
    </dgm:pt>
    <dgm:pt modelId="{6A7BE4C2-C770-473C-AFB3-423873FBCFC4}" type="parTrans" cxnId="{F16723DB-7E46-4835-9261-2BFDFCAEA87B}">
      <dgm:prSet/>
      <dgm:spPr/>
      <dgm:t>
        <a:bodyPr/>
        <a:lstStyle/>
        <a:p>
          <a:endParaRPr lang="es-MX"/>
        </a:p>
      </dgm:t>
    </dgm:pt>
    <dgm:pt modelId="{DADC9C62-4E72-4D54-9A23-B8D0141E4413}" type="sibTrans" cxnId="{F16723DB-7E46-4835-9261-2BFDFCAEA87B}">
      <dgm:prSet/>
      <dgm:spPr/>
      <dgm:t>
        <a:bodyPr/>
        <a:lstStyle/>
        <a:p>
          <a:endParaRPr lang="es-MX"/>
        </a:p>
      </dgm:t>
    </dgm:pt>
    <dgm:pt modelId="{167161E4-795A-4B53-9AD4-706A4351E31F}">
      <dgm:prSet phldrT="[Texto]" custT="1"/>
      <dgm:spPr/>
      <dgm:t>
        <a:bodyPr/>
        <a:lstStyle/>
        <a:p>
          <a:r>
            <a:rPr lang="es-MX" sz="4000" dirty="0" smtClean="0"/>
            <a:t>Extermina</a:t>
          </a:r>
          <a:r>
            <a:rPr lang="es-MX" sz="3600" dirty="0" smtClean="0"/>
            <a:t>r</a:t>
          </a:r>
          <a:endParaRPr lang="es-MX" sz="3600" dirty="0"/>
        </a:p>
      </dgm:t>
    </dgm:pt>
    <dgm:pt modelId="{95582BA6-927F-4BA1-939E-98913B739F49}" type="sibTrans" cxnId="{EC927D5D-2229-4486-9F2D-54390CCFCC94}">
      <dgm:prSet/>
      <dgm:spPr/>
      <dgm:t>
        <a:bodyPr/>
        <a:lstStyle/>
        <a:p>
          <a:endParaRPr lang="es-MX"/>
        </a:p>
      </dgm:t>
    </dgm:pt>
    <dgm:pt modelId="{4FE2C62E-1E6D-40EE-BBA2-B27A90BD0A04}" type="parTrans" cxnId="{EC927D5D-2229-4486-9F2D-54390CCFCC94}">
      <dgm:prSet/>
      <dgm:spPr/>
      <dgm:t>
        <a:bodyPr/>
        <a:lstStyle/>
        <a:p>
          <a:endParaRPr lang="es-MX"/>
        </a:p>
      </dgm:t>
    </dgm:pt>
    <dgm:pt modelId="{41CC4C47-4F82-41E3-861C-7C2EB8E176D7}" type="pres">
      <dgm:prSet presAssocID="{2E5DFB36-5758-4006-A677-2FD065E3B8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470E7E4-202D-4585-9D76-D97478C71287}" type="pres">
      <dgm:prSet presAssocID="{C38A7DBC-F670-4407-BF0F-A3A8454C3444}" presName="root1" presStyleCnt="0"/>
      <dgm:spPr/>
    </dgm:pt>
    <dgm:pt modelId="{49804289-5761-4896-833D-FEB499737C36}" type="pres">
      <dgm:prSet presAssocID="{C38A7DBC-F670-4407-BF0F-A3A8454C3444}" presName="LevelOneTextNode" presStyleLbl="node0" presStyleIdx="0" presStyleCnt="1" custAng="0" custScaleX="188555" custScaleY="4629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C37BEB-8686-4173-A738-EB4E00F6FA5B}" type="pres">
      <dgm:prSet presAssocID="{C38A7DBC-F670-4407-BF0F-A3A8454C3444}" presName="level2hierChild" presStyleCnt="0"/>
      <dgm:spPr/>
    </dgm:pt>
    <dgm:pt modelId="{55954FD6-C11F-474B-9B24-0677E13F1BC2}" type="pres">
      <dgm:prSet presAssocID="{D0AC0E79-2614-4512-B6C5-8D5B8E56CB87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CF61C367-7497-4931-8A3F-DE8DE3B0B542}" type="pres">
      <dgm:prSet presAssocID="{D0AC0E79-2614-4512-B6C5-8D5B8E56CB87}" presName="connTx" presStyleLbl="parChTrans1D2" presStyleIdx="0" presStyleCnt="3"/>
      <dgm:spPr/>
      <dgm:t>
        <a:bodyPr/>
        <a:lstStyle/>
        <a:p>
          <a:endParaRPr lang="es-MX"/>
        </a:p>
      </dgm:t>
    </dgm:pt>
    <dgm:pt modelId="{AB03E836-2D06-402C-981F-01CDDBC41883}" type="pres">
      <dgm:prSet presAssocID="{2B670531-97BB-4002-B013-0CF30245AA31}" presName="root2" presStyleCnt="0"/>
      <dgm:spPr/>
    </dgm:pt>
    <dgm:pt modelId="{7BF09A61-3318-4CE6-AC2C-9E8C30D755BF}" type="pres">
      <dgm:prSet presAssocID="{2B670531-97BB-4002-B013-0CF30245AA31}" presName="LevelTwoTextNode" presStyleLbl="node2" presStyleIdx="0" presStyleCnt="3" custScaleX="1130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73EFF6-6B8F-4E87-8298-4108D2878F0B}" type="pres">
      <dgm:prSet presAssocID="{2B670531-97BB-4002-B013-0CF30245AA31}" presName="level3hierChild" presStyleCnt="0"/>
      <dgm:spPr/>
    </dgm:pt>
    <dgm:pt modelId="{E282E2F6-FA73-4CFB-AFAC-6506D3D355EF}" type="pres">
      <dgm:prSet presAssocID="{6A7BE4C2-C770-473C-AFB3-423873FBCFC4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8F6B6BB4-F8B9-46F7-8974-15482B64E1BE}" type="pres">
      <dgm:prSet presAssocID="{6A7BE4C2-C770-473C-AFB3-423873FBCFC4}" presName="connTx" presStyleLbl="parChTrans1D2" presStyleIdx="1" presStyleCnt="3"/>
      <dgm:spPr/>
      <dgm:t>
        <a:bodyPr/>
        <a:lstStyle/>
        <a:p>
          <a:endParaRPr lang="es-MX"/>
        </a:p>
      </dgm:t>
    </dgm:pt>
    <dgm:pt modelId="{DD77088D-55DD-4DF7-9516-FCAFD670C943}" type="pres">
      <dgm:prSet presAssocID="{40ACAAE8-A429-44CE-8EAE-B6D22FB286C2}" presName="root2" presStyleCnt="0"/>
      <dgm:spPr/>
    </dgm:pt>
    <dgm:pt modelId="{6194AAFE-F9F1-4B37-9BD4-37F40B8344C1}" type="pres">
      <dgm:prSet presAssocID="{40ACAAE8-A429-44CE-8EAE-B6D22FB286C2}" presName="LevelTwoTextNode" presStyleLbl="node2" presStyleIdx="1" presStyleCnt="3" custScaleX="1123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E3BACFD-5FDF-455F-B5F4-871FB955227B}" type="pres">
      <dgm:prSet presAssocID="{40ACAAE8-A429-44CE-8EAE-B6D22FB286C2}" presName="level3hierChild" presStyleCnt="0"/>
      <dgm:spPr/>
    </dgm:pt>
    <dgm:pt modelId="{06848B32-F06C-40A9-AFDE-D6E0FAF91D1C}" type="pres">
      <dgm:prSet presAssocID="{4FE2C62E-1E6D-40EE-BBA2-B27A90BD0A04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AB2547DC-E004-4111-A289-679AC2E7A2F5}" type="pres">
      <dgm:prSet presAssocID="{4FE2C62E-1E6D-40EE-BBA2-B27A90BD0A04}" presName="connTx" presStyleLbl="parChTrans1D2" presStyleIdx="2" presStyleCnt="3"/>
      <dgm:spPr/>
      <dgm:t>
        <a:bodyPr/>
        <a:lstStyle/>
        <a:p>
          <a:endParaRPr lang="es-MX"/>
        </a:p>
      </dgm:t>
    </dgm:pt>
    <dgm:pt modelId="{44A683A3-4D80-462E-9208-DFB77EC92CA2}" type="pres">
      <dgm:prSet presAssocID="{167161E4-795A-4B53-9AD4-706A4351E31F}" presName="root2" presStyleCnt="0"/>
      <dgm:spPr/>
    </dgm:pt>
    <dgm:pt modelId="{7CB343C6-A2F5-427C-A6CA-E72DB54521AB}" type="pres">
      <dgm:prSet presAssocID="{167161E4-795A-4B53-9AD4-706A4351E31F}" presName="LevelTwoTextNode" presStyleLbl="node2" presStyleIdx="2" presStyleCnt="3" custScaleX="1123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5B6E1A-9BBF-4582-BE5E-33FD4EBAE332}" type="pres">
      <dgm:prSet presAssocID="{167161E4-795A-4B53-9AD4-706A4351E31F}" presName="level3hierChild" presStyleCnt="0"/>
      <dgm:spPr/>
    </dgm:pt>
  </dgm:ptLst>
  <dgm:cxnLst>
    <dgm:cxn modelId="{EC927D5D-2229-4486-9F2D-54390CCFCC94}" srcId="{C38A7DBC-F670-4407-BF0F-A3A8454C3444}" destId="{167161E4-795A-4B53-9AD4-706A4351E31F}" srcOrd="2" destOrd="0" parTransId="{4FE2C62E-1E6D-40EE-BBA2-B27A90BD0A04}" sibTransId="{95582BA6-927F-4BA1-939E-98913B739F49}"/>
    <dgm:cxn modelId="{B2462492-6505-4733-8FFC-845E97B3A16D}" type="presOf" srcId="{4FE2C62E-1E6D-40EE-BBA2-B27A90BD0A04}" destId="{AB2547DC-E004-4111-A289-679AC2E7A2F5}" srcOrd="1" destOrd="0" presId="urn:microsoft.com/office/officeart/2008/layout/HorizontalMultiLevelHierarchy"/>
    <dgm:cxn modelId="{F16723DB-7E46-4835-9261-2BFDFCAEA87B}" srcId="{C38A7DBC-F670-4407-BF0F-A3A8454C3444}" destId="{40ACAAE8-A429-44CE-8EAE-B6D22FB286C2}" srcOrd="1" destOrd="0" parTransId="{6A7BE4C2-C770-473C-AFB3-423873FBCFC4}" sibTransId="{DADC9C62-4E72-4D54-9A23-B8D0141E4413}"/>
    <dgm:cxn modelId="{560A1C70-E12B-4361-B86B-7F2ECC9ADBB6}" type="presOf" srcId="{167161E4-795A-4B53-9AD4-706A4351E31F}" destId="{7CB343C6-A2F5-427C-A6CA-E72DB54521AB}" srcOrd="0" destOrd="0" presId="urn:microsoft.com/office/officeart/2008/layout/HorizontalMultiLevelHierarchy"/>
    <dgm:cxn modelId="{42CC2916-F541-4BA1-A5F6-8A746763187F}" type="presOf" srcId="{6A7BE4C2-C770-473C-AFB3-423873FBCFC4}" destId="{E282E2F6-FA73-4CFB-AFAC-6506D3D355EF}" srcOrd="0" destOrd="0" presId="urn:microsoft.com/office/officeart/2008/layout/HorizontalMultiLevelHierarchy"/>
    <dgm:cxn modelId="{21D8242F-BA31-4587-8D9B-72F357A8325B}" type="presOf" srcId="{2E5DFB36-5758-4006-A677-2FD065E3B82A}" destId="{41CC4C47-4F82-41E3-861C-7C2EB8E176D7}" srcOrd="0" destOrd="0" presId="urn:microsoft.com/office/officeart/2008/layout/HorizontalMultiLevelHierarchy"/>
    <dgm:cxn modelId="{41552712-FB99-4338-8B0F-E17DA46EED22}" srcId="{2E5DFB36-5758-4006-A677-2FD065E3B82A}" destId="{C38A7DBC-F670-4407-BF0F-A3A8454C3444}" srcOrd="0" destOrd="0" parTransId="{A715AEA3-6B01-4073-913A-C758D62FB78C}" sibTransId="{7BE01805-5F5A-4067-AE31-14A1F06BED47}"/>
    <dgm:cxn modelId="{F1701EE1-9FA0-4377-A696-184239677688}" type="presOf" srcId="{D0AC0E79-2614-4512-B6C5-8D5B8E56CB87}" destId="{CF61C367-7497-4931-8A3F-DE8DE3B0B542}" srcOrd="1" destOrd="0" presId="urn:microsoft.com/office/officeart/2008/layout/HorizontalMultiLevelHierarchy"/>
    <dgm:cxn modelId="{87E14602-5E86-4372-8013-629463691233}" type="presOf" srcId="{6A7BE4C2-C770-473C-AFB3-423873FBCFC4}" destId="{8F6B6BB4-F8B9-46F7-8974-15482B64E1BE}" srcOrd="1" destOrd="0" presId="urn:microsoft.com/office/officeart/2008/layout/HorizontalMultiLevelHierarchy"/>
    <dgm:cxn modelId="{6E832EAD-B306-4CE0-AA2E-C8D1E3ED2616}" type="presOf" srcId="{D0AC0E79-2614-4512-B6C5-8D5B8E56CB87}" destId="{55954FD6-C11F-474B-9B24-0677E13F1BC2}" srcOrd="0" destOrd="0" presId="urn:microsoft.com/office/officeart/2008/layout/HorizontalMultiLevelHierarchy"/>
    <dgm:cxn modelId="{8E2937FD-083F-4A61-8549-CBC9736113C1}" type="presOf" srcId="{C38A7DBC-F670-4407-BF0F-A3A8454C3444}" destId="{49804289-5761-4896-833D-FEB499737C36}" srcOrd="0" destOrd="0" presId="urn:microsoft.com/office/officeart/2008/layout/HorizontalMultiLevelHierarchy"/>
    <dgm:cxn modelId="{06B1E88B-CABF-46B5-914F-71EEAEA1E27C}" type="presOf" srcId="{2B670531-97BB-4002-B013-0CF30245AA31}" destId="{7BF09A61-3318-4CE6-AC2C-9E8C30D755BF}" srcOrd="0" destOrd="0" presId="urn:microsoft.com/office/officeart/2008/layout/HorizontalMultiLevelHierarchy"/>
    <dgm:cxn modelId="{41A442CD-10FF-4E54-B833-A41E16E65862}" type="presOf" srcId="{40ACAAE8-A429-44CE-8EAE-B6D22FB286C2}" destId="{6194AAFE-F9F1-4B37-9BD4-37F40B8344C1}" srcOrd="0" destOrd="0" presId="urn:microsoft.com/office/officeart/2008/layout/HorizontalMultiLevelHierarchy"/>
    <dgm:cxn modelId="{3D4455FC-29BC-41A5-BE93-B23E68A34A76}" srcId="{C38A7DBC-F670-4407-BF0F-A3A8454C3444}" destId="{2B670531-97BB-4002-B013-0CF30245AA31}" srcOrd="0" destOrd="0" parTransId="{D0AC0E79-2614-4512-B6C5-8D5B8E56CB87}" sibTransId="{F65B3F69-5CC1-4E89-A2A3-E810860D3CCC}"/>
    <dgm:cxn modelId="{6A8C092C-BE4F-46CC-AAF8-016352083919}" type="presOf" srcId="{4FE2C62E-1E6D-40EE-BBA2-B27A90BD0A04}" destId="{06848B32-F06C-40A9-AFDE-D6E0FAF91D1C}" srcOrd="0" destOrd="0" presId="urn:microsoft.com/office/officeart/2008/layout/HorizontalMultiLevelHierarchy"/>
    <dgm:cxn modelId="{46EF77B4-ECF9-4DA7-985E-35D53DDE4E77}" type="presParOf" srcId="{41CC4C47-4F82-41E3-861C-7C2EB8E176D7}" destId="{B470E7E4-202D-4585-9D76-D97478C71287}" srcOrd="0" destOrd="0" presId="urn:microsoft.com/office/officeart/2008/layout/HorizontalMultiLevelHierarchy"/>
    <dgm:cxn modelId="{985924D8-AD5E-4B71-B8E3-09F7DFDCEAD1}" type="presParOf" srcId="{B470E7E4-202D-4585-9D76-D97478C71287}" destId="{49804289-5761-4896-833D-FEB499737C36}" srcOrd="0" destOrd="0" presId="urn:microsoft.com/office/officeart/2008/layout/HorizontalMultiLevelHierarchy"/>
    <dgm:cxn modelId="{4E8E5378-D121-4FE5-A6C9-759CE7DAAEB0}" type="presParOf" srcId="{B470E7E4-202D-4585-9D76-D97478C71287}" destId="{DCC37BEB-8686-4173-A738-EB4E00F6FA5B}" srcOrd="1" destOrd="0" presId="urn:microsoft.com/office/officeart/2008/layout/HorizontalMultiLevelHierarchy"/>
    <dgm:cxn modelId="{D5E53735-69F8-404C-BE3B-4E9DDEB43C87}" type="presParOf" srcId="{DCC37BEB-8686-4173-A738-EB4E00F6FA5B}" destId="{55954FD6-C11F-474B-9B24-0677E13F1BC2}" srcOrd="0" destOrd="0" presId="urn:microsoft.com/office/officeart/2008/layout/HorizontalMultiLevelHierarchy"/>
    <dgm:cxn modelId="{38D7C7A5-E5D1-4F86-AB87-54F2F4E9397C}" type="presParOf" srcId="{55954FD6-C11F-474B-9B24-0677E13F1BC2}" destId="{CF61C367-7497-4931-8A3F-DE8DE3B0B542}" srcOrd="0" destOrd="0" presId="urn:microsoft.com/office/officeart/2008/layout/HorizontalMultiLevelHierarchy"/>
    <dgm:cxn modelId="{48591A88-A34A-4812-8C35-F028C039ABD1}" type="presParOf" srcId="{DCC37BEB-8686-4173-A738-EB4E00F6FA5B}" destId="{AB03E836-2D06-402C-981F-01CDDBC41883}" srcOrd="1" destOrd="0" presId="urn:microsoft.com/office/officeart/2008/layout/HorizontalMultiLevelHierarchy"/>
    <dgm:cxn modelId="{EDB7B12F-B3AF-422C-9DC2-4926022CDB13}" type="presParOf" srcId="{AB03E836-2D06-402C-981F-01CDDBC41883}" destId="{7BF09A61-3318-4CE6-AC2C-9E8C30D755BF}" srcOrd="0" destOrd="0" presId="urn:microsoft.com/office/officeart/2008/layout/HorizontalMultiLevelHierarchy"/>
    <dgm:cxn modelId="{A63BC0AF-228D-401A-985E-E1BC91748B52}" type="presParOf" srcId="{AB03E836-2D06-402C-981F-01CDDBC41883}" destId="{DC73EFF6-6B8F-4E87-8298-4108D2878F0B}" srcOrd="1" destOrd="0" presId="urn:microsoft.com/office/officeart/2008/layout/HorizontalMultiLevelHierarchy"/>
    <dgm:cxn modelId="{D87F4AE5-C148-4B56-8E81-5BD1F9D6F11B}" type="presParOf" srcId="{DCC37BEB-8686-4173-A738-EB4E00F6FA5B}" destId="{E282E2F6-FA73-4CFB-AFAC-6506D3D355EF}" srcOrd="2" destOrd="0" presId="urn:microsoft.com/office/officeart/2008/layout/HorizontalMultiLevelHierarchy"/>
    <dgm:cxn modelId="{B84CC7F5-BCFC-40A3-A0BC-A01F652E400B}" type="presParOf" srcId="{E282E2F6-FA73-4CFB-AFAC-6506D3D355EF}" destId="{8F6B6BB4-F8B9-46F7-8974-15482B64E1BE}" srcOrd="0" destOrd="0" presId="urn:microsoft.com/office/officeart/2008/layout/HorizontalMultiLevelHierarchy"/>
    <dgm:cxn modelId="{0125E78F-5C52-4832-9C2D-90166270AC78}" type="presParOf" srcId="{DCC37BEB-8686-4173-A738-EB4E00F6FA5B}" destId="{DD77088D-55DD-4DF7-9516-FCAFD670C943}" srcOrd="3" destOrd="0" presId="urn:microsoft.com/office/officeart/2008/layout/HorizontalMultiLevelHierarchy"/>
    <dgm:cxn modelId="{7F0CDB4B-B800-42A8-A881-7B5AE41356BC}" type="presParOf" srcId="{DD77088D-55DD-4DF7-9516-FCAFD670C943}" destId="{6194AAFE-F9F1-4B37-9BD4-37F40B8344C1}" srcOrd="0" destOrd="0" presId="urn:microsoft.com/office/officeart/2008/layout/HorizontalMultiLevelHierarchy"/>
    <dgm:cxn modelId="{8190FB8F-A8B6-4081-BD46-AA2EBC13D68C}" type="presParOf" srcId="{DD77088D-55DD-4DF7-9516-FCAFD670C943}" destId="{BE3BACFD-5FDF-455F-B5F4-871FB955227B}" srcOrd="1" destOrd="0" presId="urn:microsoft.com/office/officeart/2008/layout/HorizontalMultiLevelHierarchy"/>
    <dgm:cxn modelId="{93ADC445-67B7-448C-A08F-8D7C4B0FD064}" type="presParOf" srcId="{DCC37BEB-8686-4173-A738-EB4E00F6FA5B}" destId="{06848B32-F06C-40A9-AFDE-D6E0FAF91D1C}" srcOrd="4" destOrd="0" presId="urn:microsoft.com/office/officeart/2008/layout/HorizontalMultiLevelHierarchy"/>
    <dgm:cxn modelId="{D2F2582E-F6F1-498C-ABE6-5FF6D5926D5B}" type="presParOf" srcId="{06848B32-F06C-40A9-AFDE-D6E0FAF91D1C}" destId="{AB2547DC-E004-4111-A289-679AC2E7A2F5}" srcOrd="0" destOrd="0" presId="urn:microsoft.com/office/officeart/2008/layout/HorizontalMultiLevelHierarchy"/>
    <dgm:cxn modelId="{6FB91E09-931E-4A06-BC0C-3D2F09971154}" type="presParOf" srcId="{DCC37BEB-8686-4173-A738-EB4E00F6FA5B}" destId="{44A683A3-4D80-462E-9208-DFB77EC92CA2}" srcOrd="5" destOrd="0" presId="urn:microsoft.com/office/officeart/2008/layout/HorizontalMultiLevelHierarchy"/>
    <dgm:cxn modelId="{266A4CA8-FC94-4537-9A6B-B7FB5CEE08A6}" type="presParOf" srcId="{44A683A3-4D80-462E-9208-DFB77EC92CA2}" destId="{7CB343C6-A2F5-427C-A6CA-E72DB54521AB}" srcOrd="0" destOrd="0" presId="urn:microsoft.com/office/officeart/2008/layout/HorizontalMultiLevelHierarchy"/>
    <dgm:cxn modelId="{32EB0AEF-EA91-4D68-A1F2-D189B175B662}" type="presParOf" srcId="{44A683A3-4D80-462E-9208-DFB77EC92CA2}" destId="{DC5B6E1A-9BBF-4582-BE5E-33FD4EBAE33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81FEA-0FA0-4AF8-BA26-24AF5DEF804E}">
      <dsp:nvSpPr>
        <dsp:cNvPr id="0" name=""/>
        <dsp:cNvSpPr/>
      </dsp:nvSpPr>
      <dsp:spPr>
        <a:xfrm>
          <a:off x="0" y="226359"/>
          <a:ext cx="3421213" cy="5000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Predisposición irracional a adoptar un comportamiento negativo hacia un grupo o hacia sus miembros, que descansa en una generalización errónea y rígida acerca de ellos. Por ejemplo:</a:t>
          </a:r>
          <a:endParaRPr lang="es-MX" sz="2800" kern="1200" dirty="0"/>
        </a:p>
      </dsp:txBody>
      <dsp:txXfrm>
        <a:off x="100204" y="326563"/>
        <a:ext cx="3220805" cy="4800432"/>
      </dsp:txXfrm>
    </dsp:sp>
    <dsp:sp modelId="{A58F81EE-C241-450D-8600-A20E348DDFBA}">
      <dsp:nvSpPr>
        <dsp:cNvPr id="0" name=""/>
        <dsp:cNvSpPr/>
      </dsp:nvSpPr>
      <dsp:spPr>
        <a:xfrm rot="20072553">
          <a:off x="3341243" y="1570507"/>
          <a:ext cx="1316836" cy="488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/>
        </a:p>
      </dsp:txBody>
      <dsp:txXfrm>
        <a:off x="3348364" y="1699823"/>
        <a:ext cx="1170151" cy="293370"/>
      </dsp:txXfrm>
    </dsp:sp>
    <dsp:sp modelId="{8EEF5CB1-803A-42B6-B307-338763C627AD}">
      <dsp:nvSpPr>
        <dsp:cNvPr id="0" name=""/>
        <dsp:cNvSpPr/>
      </dsp:nvSpPr>
      <dsp:spPr>
        <a:xfrm>
          <a:off x="4643703" y="530996"/>
          <a:ext cx="1626429" cy="824596"/>
        </a:xfrm>
        <a:prstGeom prst="roundRect">
          <a:avLst>
            <a:gd name="adj" fmla="val 10000"/>
          </a:avLst>
        </a:prstGeom>
        <a:solidFill>
          <a:schemeClr val="accent3">
            <a:hueOff val="-4839731"/>
            <a:satOff val="1619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Seguro es machorra</a:t>
          </a:r>
          <a:endParaRPr lang="es-MX" sz="2100" kern="1200" dirty="0"/>
        </a:p>
      </dsp:txBody>
      <dsp:txXfrm>
        <a:off x="4667855" y="555148"/>
        <a:ext cx="1578125" cy="776292"/>
      </dsp:txXfrm>
    </dsp:sp>
    <dsp:sp modelId="{6953DA68-499D-4F00-B99B-5850F8EAA342}">
      <dsp:nvSpPr>
        <dsp:cNvPr id="0" name=""/>
        <dsp:cNvSpPr/>
      </dsp:nvSpPr>
      <dsp:spPr>
        <a:xfrm rot="20238338" flipV="1">
          <a:off x="3558588" y="2945707"/>
          <a:ext cx="1580695" cy="50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679462"/>
            <a:satOff val="3238"/>
            <a:lumOff val="-1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/>
        </a:p>
      </dsp:txBody>
      <dsp:txXfrm rot="-5400000">
        <a:off x="4127111" y="2513545"/>
        <a:ext cx="303602" cy="1428894"/>
      </dsp:txXfrm>
    </dsp:sp>
    <dsp:sp modelId="{057B4A74-D263-4D82-99F4-D3AE26E76121}">
      <dsp:nvSpPr>
        <dsp:cNvPr id="0" name=""/>
        <dsp:cNvSpPr/>
      </dsp:nvSpPr>
      <dsp:spPr>
        <a:xfrm>
          <a:off x="5249228" y="2261816"/>
          <a:ext cx="1626429" cy="824596"/>
        </a:xfrm>
        <a:prstGeom prst="roundRect">
          <a:avLst>
            <a:gd name="adj" fmla="val 10000"/>
          </a:avLst>
        </a:prstGeom>
        <a:solidFill>
          <a:schemeClr val="accent3">
            <a:hueOff val="-9679462"/>
            <a:satOff val="3238"/>
            <a:lumOff val="-1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Mira ese pobre ciego</a:t>
          </a:r>
          <a:endParaRPr lang="es-MX" sz="2100" kern="1200" dirty="0"/>
        </a:p>
      </dsp:txBody>
      <dsp:txXfrm>
        <a:off x="5273380" y="2285968"/>
        <a:ext cx="1578125" cy="77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5B7CE-DAA9-47A4-874C-4C53BFEB4B38}">
      <dsp:nvSpPr>
        <dsp:cNvPr id="0" name=""/>
        <dsp:cNvSpPr/>
      </dsp:nvSpPr>
      <dsp:spPr>
        <a:xfrm>
          <a:off x="926047" y="0"/>
          <a:ext cx="6231754" cy="549159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alpha val="5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alpha val="5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alpha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Clasificación social que representa un conjunto de valores, juicios y suposiciones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Identifican categorías.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Fomentan una creencia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Inferioridad, debilidad, maldad, etc. </a:t>
          </a:r>
          <a:endParaRPr lang="es-MX" sz="2800" b="1" kern="1200" dirty="0"/>
        </a:p>
      </dsp:txBody>
      <dsp:txXfrm>
        <a:off x="1838666" y="804226"/>
        <a:ext cx="4406516" cy="3883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62829-BF2F-40A5-B680-C7DEF20F7E87}">
      <dsp:nvSpPr>
        <dsp:cNvPr id="0" name=""/>
        <dsp:cNvSpPr/>
      </dsp:nvSpPr>
      <dsp:spPr>
        <a:xfrm>
          <a:off x="0" y="0"/>
          <a:ext cx="5575974" cy="5575974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shade val="80000"/>
              <a:alpha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Marca física o simbólica culturalmente preestablecida que identifica a un individuo o grupo y que al hacerlo establece una categoría a la que supuestamente pertenece. </a:t>
          </a:r>
          <a:endParaRPr lang="es-MX" sz="3200" kern="1200" dirty="0"/>
        </a:p>
      </dsp:txBody>
      <dsp:txXfrm>
        <a:off x="816582" y="816582"/>
        <a:ext cx="3942810" cy="3942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48B32-F06C-40A9-AFDE-D6E0FAF91D1C}">
      <dsp:nvSpPr>
        <dsp:cNvPr id="0" name=""/>
        <dsp:cNvSpPr/>
      </dsp:nvSpPr>
      <dsp:spPr>
        <a:xfrm>
          <a:off x="3709481" y="2320541"/>
          <a:ext cx="578464" cy="1102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232" y="0"/>
              </a:lnTo>
              <a:lnTo>
                <a:pt x="289232" y="1102256"/>
              </a:lnTo>
              <a:lnTo>
                <a:pt x="578464" y="110225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967592" y="2840548"/>
        <a:ext cx="62241" cy="62241"/>
      </dsp:txXfrm>
    </dsp:sp>
    <dsp:sp modelId="{E282E2F6-FA73-4CFB-AFAC-6506D3D355EF}">
      <dsp:nvSpPr>
        <dsp:cNvPr id="0" name=""/>
        <dsp:cNvSpPr/>
      </dsp:nvSpPr>
      <dsp:spPr>
        <a:xfrm>
          <a:off x="3709481" y="2274820"/>
          <a:ext cx="578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464" y="457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984251" y="2306079"/>
        <a:ext cx="28923" cy="28923"/>
      </dsp:txXfrm>
    </dsp:sp>
    <dsp:sp modelId="{55954FD6-C11F-474B-9B24-0677E13F1BC2}">
      <dsp:nvSpPr>
        <dsp:cNvPr id="0" name=""/>
        <dsp:cNvSpPr/>
      </dsp:nvSpPr>
      <dsp:spPr>
        <a:xfrm>
          <a:off x="3709481" y="1218284"/>
          <a:ext cx="578464" cy="1102256"/>
        </a:xfrm>
        <a:custGeom>
          <a:avLst/>
          <a:gdLst/>
          <a:ahLst/>
          <a:cxnLst/>
          <a:rect l="0" t="0" r="0" b="0"/>
          <a:pathLst>
            <a:path>
              <a:moveTo>
                <a:pt x="0" y="1102256"/>
              </a:moveTo>
              <a:lnTo>
                <a:pt x="289232" y="1102256"/>
              </a:lnTo>
              <a:lnTo>
                <a:pt x="289232" y="0"/>
              </a:lnTo>
              <a:lnTo>
                <a:pt x="578464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967592" y="1738291"/>
        <a:ext cx="62241" cy="62241"/>
      </dsp:txXfrm>
    </dsp:sp>
    <dsp:sp modelId="{49804289-5761-4896-833D-FEB499737C36}">
      <dsp:nvSpPr>
        <dsp:cNvPr id="0" name=""/>
        <dsp:cNvSpPr/>
      </dsp:nvSpPr>
      <dsp:spPr>
        <a:xfrm rot="16200000">
          <a:off x="1803842" y="1489196"/>
          <a:ext cx="2148588" cy="16626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Discrimino para:</a:t>
          </a:r>
          <a:endParaRPr lang="es-MX" sz="2600" kern="1200" dirty="0"/>
        </a:p>
      </dsp:txBody>
      <dsp:txXfrm>
        <a:off x="1803842" y="1489196"/>
        <a:ext cx="2148588" cy="1662688"/>
      </dsp:txXfrm>
    </dsp:sp>
    <dsp:sp modelId="{7BF09A61-3318-4CE6-AC2C-9E8C30D755BF}">
      <dsp:nvSpPr>
        <dsp:cNvPr id="0" name=""/>
        <dsp:cNvSpPr/>
      </dsp:nvSpPr>
      <dsp:spPr>
        <a:xfrm>
          <a:off x="4287945" y="777381"/>
          <a:ext cx="2892322" cy="881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Someter</a:t>
          </a:r>
          <a:endParaRPr lang="es-MX" sz="4400" kern="1200" dirty="0"/>
        </a:p>
      </dsp:txBody>
      <dsp:txXfrm>
        <a:off x="4287945" y="777381"/>
        <a:ext cx="2892322" cy="881805"/>
      </dsp:txXfrm>
    </dsp:sp>
    <dsp:sp modelId="{6194AAFE-F9F1-4B37-9BD4-37F40B8344C1}">
      <dsp:nvSpPr>
        <dsp:cNvPr id="0" name=""/>
        <dsp:cNvSpPr/>
      </dsp:nvSpPr>
      <dsp:spPr>
        <a:xfrm>
          <a:off x="4287945" y="1879638"/>
          <a:ext cx="2892322" cy="881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Dominar</a:t>
          </a:r>
          <a:endParaRPr lang="es-MX" sz="4400" kern="1200" dirty="0"/>
        </a:p>
      </dsp:txBody>
      <dsp:txXfrm>
        <a:off x="4287945" y="1879638"/>
        <a:ext cx="2892322" cy="881805"/>
      </dsp:txXfrm>
    </dsp:sp>
    <dsp:sp modelId="{7CB343C6-A2F5-427C-A6CA-E72DB54521AB}">
      <dsp:nvSpPr>
        <dsp:cNvPr id="0" name=""/>
        <dsp:cNvSpPr/>
      </dsp:nvSpPr>
      <dsp:spPr>
        <a:xfrm>
          <a:off x="4287945" y="2981895"/>
          <a:ext cx="2892322" cy="8818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Explota</a:t>
          </a:r>
          <a:r>
            <a:rPr lang="es-MX" sz="4000" kern="1200" dirty="0" smtClean="0"/>
            <a:t>r</a:t>
          </a:r>
          <a:endParaRPr lang="es-MX" sz="4000" kern="1200" dirty="0"/>
        </a:p>
      </dsp:txBody>
      <dsp:txXfrm>
        <a:off x="4287945" y="2981895"/>
        <a:ext cx="2892322" cy="8818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48B32-F06C-40A9-AFDE-D6E0FAF91D1C}">
      <dsp:nvSpPr>
        <dsp:cNvPr id="0" name=""/>
        <dsp:cNvSpPr/>
      </dsp:nvSpPr>
      <dsp:spPr>
        <a:xfrm>
          <a:off x="3378284" y="2326568"/>
          <a:ext cx="579966" cy="1105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983" y="0"/>
              </a:lnTo>
              <a:lnTo>
                <a:pt x="289983" y="1105119"/>
              </a:lnTo>
              <a:lnTo>
                <a:pt x="579966" y="11051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637066" y="2847926"/>
        <a:ext cx="62402" cy="62402"/>
      </dsp:txXfrm>
    </dsp:sp>
    <dsp:sp modelId="{E282E2F6-FA73-4CFB-AFAC-6506D3D355EF}">
      <dsp:nvSpPr>
        <dsp:cNvPr id="0" name=""/>
        <dsp:cNvSpPr/>
      </dsp:nvSpPr>
      <dsp:spPr>
        <a:xfrm>
          <a:off x="3378284" y="2280847"/>
          <a:ext cx="5799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9966" y="45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653768" y="2312068"/>
        <a:ext cx="28998" cy="28998"/>
      </dsp:txXfrm>
    </dsp:sp>
    <dsp:sp modelId="{55954FD6-C11F-474B-9B24-0677E13F1BC2}">
      <dsp:nvSpPr>
        <dsp:cNvPr id="0" name=""/>
        <dsp:cNvSpPr/>
      </dsp:nvSpPr>
      <dsp:spPr>
        <a:xfrm>
          <a:off x="3378284" y="1221448"/>
          <a:ext cx="579966" cy="1105119"/>
        </a:xfrm>
        <a:custGeom>
          <a:avLst/>
          <a:gdLst/>
          <a:ahLst/>
          <a:cxnLst/>
          <a:rect l="0" t="0" r="0" b="0"/>
          <a:pathLst>
            <a:path>
              <a:moveTo>
                <a:pt x="0" y="1105119"/>
              </a:moveTo>
              <a:lnTo>
                <a:pt x="289983" y="1105119"/>
              </a:lnTo>
              <a:lnTo>
                <a:pt x="289983" y="0"/>
              </a:lnTo>
              <a:lnTo>
                <a:pt x="579966" y="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637066" y="1742806"/>
        <a:ext cx="62402" cy="62402"/>
      </dsp:txXfrm>
    </dsp:sp>
    <dsp:sp modelId="{49804289-5761-4896-833D-FEB499737C36}">
      <dsp:nvSpPr>
        <dsp:cNvPr id="0" name=""/>
        <dsp:cNvSpPr/>
      </dsp:nvSpPr>
      <dsp:spPr>
        <a:xfrm rot="16200000">
          <a:off x="1467696" y="1493064"/>
          <a:ext cx="2154169" cy="1667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Discrimino para:</a:t>
          </a:r>
          <a:endParaRPr lang="es-MX" sz="2600" kern="1200" dirty="0"/>
        </a:p>
      </dsp:txBody>
      <dsp:txXfrm>
        <a:off x="1467696" y="1493064"/>
        <a:ext cx="2154169" cy="1667006"/>
      </dsp:txXfrm>
    </dsp:sp>
    <dsp:sp modelId="{7BF09A61-3318-4CE6-AC2C-9E8C30D755BF}">
      <dsp:nvSpPr>
        <dsp:cNvPr id="0" name=""/>
        <dsp:cNvSpPr/>
      </dsp:nvSpPr>
      <dsp:spPr>
        <a:xfrm>
          <a:off x="3958251" y="779400"/>
          <a:ext cx="3279538" cy="8840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Integrar</a:t>
          </a:r>
          <a:endParaRPr lang="es-MX" sz="4400" kern="1200" dirty="0"/>
        </a:p>
      </dsp:txBody>
      <dsp:txXfrm>
        <a:off x="3958251" y="779400"/>
        <a:ext cx="3279538" cy="884095"/>
      </dsp:txXfrm>
    </dsp:sp>
    <dsp:sp modelId="{6194AAFE-F9F1-4B37-9BD4-37F40B8344C1}">
      <dsp:nvSpPr>
        <dsp:cNvPr id="0" name=""/>
        <dsp:cNvSpPr/>
      </dsp:nvSpPr>
      <dsp:spPr>
        <a:xfrm>
          <a:off x="3958251" y="1884520"/>
          <a:ext cx="3257006" cy="8840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Asimilar</a:t>
          </a:r>
          <a:endParaRPr lang="es-MX" sz="4400" kern="1200" dirty="0"/>
        </a:p>
      </dsp:txBody>
      <dsp:txXfrm>
        <a:off x="3958251" y="1884520"/>
        <a:ext cx="3257006" cy="884095"/>
      </dsp:txXfrm>
    </dsp:sp>
    <dsp:sp modelId="{7CB343C6-A2F5-427C-A6CA-E72DB54521AB}">
      <dsp:nvSpPr>
        <dsp:cNvPr id="0" name=""/>
        <dsp:cNvSpPr/>
      </dsp:nvSpPr>
      <dsp:spPr>
        <a:xfrm>
          <a:off x="3958251" y="2989639"/>
          <a:ext cx="3257006" cy="8840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Normaliza</a:t>
          </a:r>
          <a:r>
            <a:rPr lang="es-MX" sz="3600" kern="1200" dirty="0" smtClean="0"/>
            <a:t>r</a:t>
          </a:r>
          <a:endParaRPr lang="es-MX" sz="3600" kern="1200" dirty="0"/>
        </a:p>
      </dsp:txBody>
      <dsp:txXfrm>
        <a:off x="3958251" y="2989639"/>
        <a:ext cx="3257006" cy="8840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48B32-F06C-40A9-AFDE-D6E0FAF91D1C}">
      <dsp:nvSpPr>
        <dsp:cNvPr id="0" name=""/>
        <dsp:cNvSpPr/>
      </dsp:nvSpPr>
      <dsp:spPr>
        <a:xfrm>
          <a:off x="3657249" y="2630152"/>
          <a:ext cx="655644" cy="1249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822" y="0"/>
              </a:lnTo>
              <a:lnTo>
                <a:pt x="327822" y="1249322"/>
              </a:lnTo>
              <a:lnTo>
                <a:pt x="655644" y="12493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949798" y="3219540"/>
        <a:ext cx="70545" cy="70545"/>
      </dsp:txXfrm>
    </dsp:sp>
    <dsp:sp modelId="{E282E2F6-FA73-4CFB-AFAC-6506D3D355EF}">
      <dsp:nvSpPr>
        <dsp:cNvPr id="0" name=""/>
        <dsp:cNvSpPr/>
      </dsp:nvSpPr>
      <dsp:spPr>
        <a:xfrm>
          <a:off x="3657249" y="2584432"/>
          <a:ext cx="6556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5644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968680" y="2613761"/>
        <a:ext cx="32782" cy="32782"/>
      </dsp:txXfrm>
    </dsp:sp>
    <dsp:sp modelId="{55954FD6-C11F-474B-9B24-0677E13F1BC2}">
      <dsp:nvSpPr>
        <dsp:cNvPr id="0" name=""/>
        <dsp:cNvSpPr/>
      </dsp:nvSpPr>
      <dsp:spPr>
        <a:xfrm>
          <a:off x="3657249" y="1380830"/>
          <a:ext cx="655644" cy="1249322"/>
        </a:xfrm>
        <a:custGeom>
          <a:avLst/>
          <a:gdLst/>
          <a:ahLst/>
          <a:cxnLst/>
          <a:rect l="0" t="0" r="0" b="0"/>
          <a:pathLst>
            <a:path>
              <a:moveTo>
                <a:pt x="0" y="1249322"/>
              </a:moveTo>
              <a:lnTo>
                <a:pt x="327822" y="1249322"/>
              </a:lnTo>
              <a:lnTo>
                <a:pt x="327822" y="0"/>
              </a:lnTo>
              <a:lnTo>
                <a:pt x="655644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949798" y="1970218"/>
        <a:ext cx="70545" cy="70545"/>
      </dsp:txXfrm>
    </dsp:sp>
    <dsp:sp modelId="{49804289-5761-4896-833D-FEB499737C36}">
      <dsp:nvSpPr>
        <dsp:cNvPr id="0" name=""/>
        <dsp:cNvSpPr/>
      </dsp:nvSpPr>
      <dsp:spPr>
        <a:xfrm rot="16200000">
          <a:off x="1497356" y="1687888"/>
          <a:ext cx="2435258" cy="18845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Discrimino para:</a:t>
          </a:r>
          <a:endParaRPr lang="es-MX" sz="3000" kern="1200" dirty="0"/>
        </a:p>
      </dsp:txBody>
      <dsp:txXfrm>
        <a:off x="1497356" y="1687888"/>
        <a:ext cx="2435258" cy="1884527"/>
      </dsp:txXfrm>
    </dsp:sp>
    <dsp:sp modelId="{7BF09A61-3318-4CE6-AC2C-9E8C30D755BF}">
      <dsp:nvSpPr>
        <dsp:cNvPr id="0" name=""/>
        <dsp:cNvSpPr/>
      </dsp:nvSpPr>
      <dsp:spPr>
        <a:xfrm>
          <a:off x="4312893" y="881101"/>
          <a:ext cx="3707472" cy="9994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Eliminar</a:t>
          </a:r>
          <a:endParaRPr lang="es-MX" sz="4400" kern="1200" dirty="0"/>
        </a:p>
      </dsp:txBody>
      <dsp:txXfrm>
        <a:off x="4312893" y="881101"/>
        <a:ext cx="3707472" cy="999457"/>
      </dsp:txXfrm>
    </dsp:sp>
    <dsp:sp modelId="{6194AAFE-F9F1-4B37-9BD4-37F40B8344C1}">
      <dsp:nvSpPr>
        <dsp:cNvPr id="0" name=""/>
        <dsp:cNvSpPr/>
      </dsp:nvSpPr>
      <dsp:spPr>
        <a:xfrm>
          <a:off x="4312893" y="2130423"/>
          <a:ext cx="3682000" cy="9994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Aniquilar</a:t>
          </a:r>
          <a:endParaRPr lang="es-MX" sz="4400" kern="1200" dirty="0"/>
        </a:p>
      </dsp:txBody>
      <dsp:txXfrm>
        <a:off x="4312893" y="2130423"/>
        <a:ext cx="3682000" cy="999457"/>
      </dsp:txXfrm>
    </dsp:sp>
    <dsp:sp modelId="{7CB343C6-A2F5-427C-A6CA-E72DB54521AB}">
      <dsp:nvSpPr>
        <dsp:cNvPr id="0" name=""/>
        <dsp:cNvSpPr/>
      </dsp:nvSpPr>
      <dsp:spPr>
        <a:xfrm>
          <a:off x="4312893" y="3379745"/>
          <a:ext cx="3682000" cy="9994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Extermina</a:t>
          </a:r>
          <a:r>
            <a:rPr lang="es-MX" sz="3600" kern="1200" dirty="0" smtClean="0"/>
            <a:t>r</a:t>
          </a:r>
          <a:endParaRPr lang="es-MX" sz="3600" kern="1200" dirty="0"/>
        </a:p>
      </dsp:txBody>
      <dsp:txXfrm>
        <a:off x="4312893" y="3379745"/>
        <a:ext cx="3682000" cy="999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268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911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584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6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0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6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7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83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8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78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5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113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81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29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8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62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92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23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00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79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7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0995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5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36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15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05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4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96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11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76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36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9408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17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74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62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09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85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82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14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55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85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4063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4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76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91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84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94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2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953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252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605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83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9BE5-4F03-47C9-8314-98364D5A55D0}" type="datetimeFigureOut">
              <a:rPr lang="es-MX" smtClean="0"/>
              <a:t>15/02/2016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DBC9-728B-47E4-A954-5E22A8E2FC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76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69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76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37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5999C4-382E-481F-97D6-8D7A8C712D5F}" type="datetimeFigureOut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15/02/2016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3CEA7C-7F33-4349-A0F1-4B2D4945B6D9}" type="slidenum">
              <a:rPr lang="es-MX" smtClean="0">
                <a:solidFill>
                  <a:srgbClr val="D4D2D0">
                    <a:shade val="5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40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dirty="0" smtClean="0"/>
              <a:t>Discriminación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40445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Definición técnica. </a:t>
            </a:r>
            <a:r>
              <a:rPr lang="es-MX" sz="4000" i="1" dirty="0" smtClean="0"/>
              <a:t>(Ley Federal para prevenir y eliminar la discriminación:2014)</a:t>
            </a:r>
            <a:endParaRPr lang="es-MX" sz="40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0963" y="1617785"/>
            <a:ext cx="10429972" cy="480459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s-MX" dirty="0"/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83212" y="1997839"/>
            <a:ext cx="959416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/>
              <a:t>las </a:t>
            </a:r>
            <a:r>
              <a:rPr lang="es-MX" sz="2800" dirty="0"/>
              <a:t>características genéticas, la situación migratoria, el embarazo, la lengua, las opiniones, </a:t>
            </a:r>
            <a:r>
              <a:rPr lang="es-MX" sz="2800" dirty="0" smtClean="0"/>
              <a:t>las preferencias </a:t>
            </a:r>
            <a:r>
              <a:rPr lang="es-MX" sz="2800" dirty="0"/>
              <a:t>sexuales, la identidad o filiación política, el estado civil, la situación familiar, las responsabilidades familiares, el idioma, los antecedentes penales o cualquier otro </a:t>
            </a:r>
            <a:r>
              <a:rPr lang="es-MX" sz="2800" dirty="0" smtClean="0"/>
              <a:t>motivo.</a:t>
            </a:r>
            <a:endParaRPr lang="es-MX" sz="2800" dirty="0"/>
          </a:p>
          <a:p>
            <a:pPr algn="just"/>
            <a:r>
              <a:rPr lang="es-MX" sz="2800" dirty="0"/>
              <a:t>También se entenderá como discriminación la homofobia, misoginia, cualquier manifestación de xenofobia, segregación racial, antisemitismo, así como la discriminación racial y otras formas conexas de </a:t>
            </a:r>
            <a:r>
              <a:rPr lang="es-MX" sz="2800" dirty="0" smtClean="0"/>
              <a:t>intolerancia.</a:t>
            </a:r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37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578" y="316841"/>
            <a:ext cx="995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700" i="1" dirty="0"/>
              <a:t>Art.1ro. Constitucional y Art. 1ro. De la Ley </a:t>
            </a:r>
            <a:r>
              <a:rPr lang="es-MX" sz="4000" i="1" dirty="0"/>
              <a:t/>
            </a:r>
            <a:br>
              <a:rPr lang="es-MX" sz="4000" i="1" dirty="0"/>
            </a:br>
            <a:r>
              <a:rPr lang="es-MX" sz="4000" i="1" dirty="0"/>
              <a:t>Se </a:t>
            </a:r>
            <a:r>
              <a:rPr lang="es-MX" sz="4000" i="1" dirty="0" smtClean="0"/>
              <a:t>considera como discriminación:</a:t>
            </a:r>
            <a:br>
              <a:rPr lang="es-MX" sz="4000" i="1" dirty="0" smtClean="0"/>
            </a:br>
            <a:endParaRPr lang="es-MX" sz="31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5309" y="1322363"/>
            <a:ext cx="10429972" cy="480459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083212" y="1997839"/>
            <a:ext cx="95941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I</a:t>
            </a:r>
            <a:r>
              <a:rPr lang="es-MX" dirty="0"/>
              <a:t>. Impedir el acceso o la permanencia a </a:t>
            </a:r>
            <a:r>
              <a:rPr lang="es-MX" dirty="0" smtClean="0"/>
              <a:t>la educación </a:t>
            </a:r>
            <a:r>
              <a:rPr lang="es-MX" dirty="0"/>
              <a:t>pública o privada, así como a becas e incentivos en los centros educativos;</a:t>
            </a:r>
          </a:p>
          <a:p>
            <a:r>
              <a:rPr lang="es-MX" dirty="0"/>
              <a:t>II. a IV. </a:t>
            </a:r>
            <a:r>
              <a:rPr lang="es-MX" b="1" dirty="0"/>
              <a:t>...</a:t>
            </a:r>
            <a:endParaRPr lang="es-MX" dirty="0"/>
          </a:p>
          <a:p>
            <a:r>
              <a:rPr lang="es-MX" dirty="0"/>
              <a:t>V. Limitar el acceso y permanencia a los programas de capacitación y de formación profesional;</a:t>
            </a:r>
          </a:p>
          <a:p>
            <a:r>
              <a:rPr lang="es-MX" dirty="0"/>
              <a:t>VI. Negar o limitar información sobre derechos sexuales y reproductivos o impedir el libre ejercicio de la determinación del número y espaciamiento de los hijos e hijas;</a:t>
            </a:r>
          </a:p>
          <a:p>
            <a:r>
              <a:rPr lang="es-MX" dirty="0"/>
              <a:t>VII. a XI. </a:t>
            </a:r>
            <a:r>
              <a:rPr lang="es-MX" b="1" dirty="0"/>
              <a:t>...</a:t>
            </a:r>
            <a:endParaRPr lang="es-MX" dirty="0"/>
          </a:p>
          <a:p>
            <a:r>
              <a:rPr lang="es-MX" dirty="0"/>
              <a:t>XII. Impedir, negar o restringir el derecho a ser oídos y vencidos, a la defensa o asistencia; y a la asistencia de personas intérpretes o traductoras en los procedimientos administrativos o judiciales, de conformidad con las normas aplicables; así como el derecho de las niñas y niños a ser escuchados;</a:t>
            </a:r>
          </a:p>
          <a:p>
            <a:r>
              <a:rPr lang="es-MX" dirty="0"/>
              <a:t>XIII. Aplicar cualquier tipo de uso o costumbre que atente contra la igualdad, dignidad e integridad humana;</a:t>
            </a:r>
          </a:p>
          <a:p>
            <a:r>
              <a:rPr lang="es-MX" dirty="0"/>
              <a:t>XIV. </a:t>
            </a:r>
            <a:r>
              <a:rPr lang="es-MX" b="1" dirty="0" smtClean="0"/>
              <a:t>...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68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578" y="316841"/>
            <a:ext cx="995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700" i="1" dirty="0"/>
              <a:t>Art.1ro. Constitucional y Art. 1ro. De la Ley </a:t>
            </a:r>
            <a:r>
              <a:rPr lang="es-MX" sz="4000" i="1" dirty="0"/>
              <a:t/>
            </a:r>
            <a:br>
              <a:rPr lang="es-MX" sz="4000" i="1" dirty="0"/>
            </a:br>
            <a:r>
              <a:rPr lang="es-MX" sz="4000" i="1" dirty="0"/>
              <a:t>Se </a:t>
            </a:r>
            <a:r>
              <a:rPr lang="es-MX" sz="4000" i="1" dirty="0" smtClean="0"/>
              <a:t>considera como discriminación:</a:t>
            </a:r>
            <a:br>
              <a:rPr lang="es-MX" sz="4000" i="1" dirty="0" smtClean="0"/>
            </a:br>
            <a:endParaRPr lang="es-MX" sz="31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5309" y="1026942"/>
            <a:ext cx="10429972" cy="510001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872197" y="1195754"/>
            <a:ext cx="98051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I</a:t>
            </a:r>
            <a:r>
              <a:rPr lang="es-MX" dirty="0"/>
              <a:t>XV. Promover el odio y la violencia a través de mensajes e imágenes en los medios de comunicación;</a:t>
            </a:r>
          </a:p>
          <a:p>
            <a:r>
              <a:rPr lang="es-MX" dirty="0"/>
              <a:t>XVI. a XVIII. </a:t>
            </a:r>
            <a:r>
              <a:rPr lang="es-MX" b="1" dirty="0"/>
              <a:t>...</a:t>
            </a:r>
            <a:endParaRPr lang="es-MX" dirty="0"/>
          </a:p>
          <a:p>
            <a:r>
              <a:rPr lang="es-MX" dirty="0"/>
              <a:t>XIX. Obstaculizar las condiciones mínimas necesarias para el crecimiento y desarrollo integral, especialmente de las niñas y los niños, con base al interés superior de la niñez;</a:t>
            </a:r>
          </a:p>
          <a:p>
            <a:r>
              <a:rPr lang="es-MX" dirty="0"/>
              <a:t>XX. a XXII. </a:t>
            </a:r>
            <a:r>
              <a:rPr lang="es-MX" b="1" dirty="0"/>
              <a:t>...</a:t>
            </a:r>
            <a:endParaRPr lang="es-MX" dirty="0"/>
          </a:p>
          <a:p>
            <a:r>
              <a:rPr lang="es-MX" dirty="0"/>
              <a:t>XXII. Bis. La falta de accesibilidad en el entorno físico, el transporte, la información, tecnología y comunicaciones, en servicios e instalaciones abiertos al público o de uso público;</a:t>
            </a:r>
          </a:p>
          <a:p>
            <a:r>
              <a:rPr lang="es-MX" dirty="0"/>
              <a:t>XXII. Ter. La denegación de ajustes razonables que garanticen, en igualdad de condiciones, el goce o ejercicio de los derechos de las personas con discapacidad;</a:t>
            </a:r>
          </a:p>
          <a:p>
            <a:r>
              <a:rPr lang="es-MX" dirty="0"/>
              <a:t>XXIII. Explotar o dar un trato abusivo o degradante;</a:t>
            </a:r>
          </a:p>
          <a:p>
            <a:r>
              <a:rPr lang="es-MX" dirty="0"/>
              <a:t>XXIV. Restringir la participación en actividades deportivas, recreativas o culturales;</a:t>
            </a:r>
          </a:p>
          <a:p>
            <a:r>
              <a:rPr lang="es-MX" dirty="0"/>
              <a:t>XXV. Restringir o limitar el uso de su lengua, usos, costumbres y cultura, en actividades públicas o privadas, en términos de las disposiciones aplicables;</a:t>
            </a:r>
          </a:p>
          <a:p>
            <a:r>
              <a:rPr lang="es-MX" dirty="0"/>
              <a:t>XXVI. Limitar o negar el otorgamiento de concesiones, permisos o autorizaciones para el aprovechamiento, administración o usufructo de recursos naturales, una vez satisfechos los requisitos establecidos en la legislación aplicable;</a:t>
            </a:r>
          </a:p>
          <a:p>
            <a:r>
              <a:rPr lang="es-MX" dirty="0"/>
              <a:t>XXVII. Incitar al odio, violencia, rechazo, burla, injuria, persecución o la exclusión;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54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578" y="316841"/>
            <a:ext cx="995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700" i="1" dirty="0"/>
              <a:t>Art.1ro. Constitucional y Art. 1ro. De la Ley </a:t>
            </a:r>
            <a:r>
              <a:rPr lang="es-MX" sz="4000" i="1" dirty="0"/>
              <a:t/>
            </a:r>
            <a:br>
              <a:rPr lang="es-MX" sz="4000" i="1" dirty="0"/>
            </a:br>
            <a:r>
              <a:rPr lang="es-MX" sz="4000" i="1" dirty="0"/>
              <a:t>Se </a:t>
            </a:r>
            <a:r>
              <a:rPr lang="es-MX" sz="4000" i="1" dirty="0" smtClean="0"/>
              <a:t>considera como discriminación:</a:t>
            </a:r>
            <a:br>
              <a:rPr lang="es-MX" sz="4000" i="1" dirty="0" smtClean="0"/>
            </a:br>
            <a:endParaRPr lang="es-MX" sz="31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5309" y="1026942"/>
            <a:ext cx="10429972" cy="510001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872197" y="1195754"/>
            <a:ext cx="980518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XXVIII. Realizar o promover violencia física, sexual, o psicológica, patrimonial o económica por la edad, género, discapacidad, apariencia física, forma de vestir, hablar, gesticular o por asumir públicamente su preferencia sexual, o por cualquier otro motivo de discriminación;</a:t>
            </a:r>
          </a:p>
          <a:p>
            <a:r>
              <a:rPr lang="es-MX" dirty="0"/>
              <a:t>XXIX. Estigmatizar o negar derechos a personas con adicciones; que han estado o se encuentren en centros de reclusión, o en instituciones de atención a personas con discapacidad mental o psicosocial;</a:t>
            </a:r>
          </a:p>
          <a:p>
            <a:r>
              <a:rPr lang="es-MX" dirty="0"/>
              <a:t>XXX. Negar la prestación de servicios financieros a personas con discapacidad y personas adultas mayores;</a:t>
            </a:r>
          </a:p>
          <a:p>
            <a:r>
              <a:rPr lang="es-MX" dirty="0"/>
              <a:t>XXXI. Difundir sin consentimiento de la persona agraviada información sobre su condición de salud;</a:t>
            </a:r>
          </a:p>
          <a:p>
            <a:r>
              <a:rPr lang="es-MX" dirty="0"/>
              <a:t>XXXII. Estigmatizar y negar derechos a personas con VIH/SIDA;</a:t>
            </a:r>
          </a:p>
          <a:p>
            <a:r>
              <a:rPr lang="es-MX" dirty="0"/>
              <a:t>XXXIII. Implementar o ejecutar políticas públicas, programas u otras acciones de gobierno que tengan un impacto desventajoso en los derechos de las personas, y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XXXIV. En general cualquier otro acto u omisión discriminatorio en términos del artículo 1, párrafo segundo, fracción III de esta Ley.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40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01" y="1016823"/>
            <a:ext cx="1475656" cy="16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27" y="971525"/>
            <a:ext cx="1532709" cy="17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11" y="971526"/>
            <a:ext cx="1698047" cy="16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10" y="950716"/>
            <a:ext cx="1454678" cy="16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36" y="4426360"/>
            <a:ext cx="1477142" cy="16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61" y="2856400"/>
            <a:ext cx="14586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05" y="2856400"/>
            <a:ext cx="151883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3" y="2850376"/>
            <a:ext cx="1576720" cy="14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78" y="2892489"/>
            <a:ext cx="1428410" cy="14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3" y="4517279"/>
            <a:ext cx="1576720" cy="171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61" y="4444198"/>
            <a:ext cx="1473696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1" y="4469382"/>
            <a:ext cx="1502365" cy="16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524001" y="-818516"/>
            <a:ext cx="184731" cy="209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24001" y="1339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1" y="2625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524001" y="3806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524001" y="5073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524001" y="6359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1" y="7559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524001" y="8864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524001" y="10169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524001" y="11359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524001" y="12683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524001" y="13969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524001" y="15075471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1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s-MX" altLang="es-MX" sz="11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</a:br>
            <a:endParaRPr lang="es-MX" altLang="es-MX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 rot="16200000">
            <a:off x="-1399743" y="2866770"/>
            <a:ext cx="5405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Grupos en contexto de vulnerabilidad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018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67" y="13744"/>
            <a:ext cx="10972800" cy="139903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¿Tienen algo en común?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7" y="826645"/>
            <a:ext cx="6201525" cy="267126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1" y="754400"/>
            <a:ext cx="3754342" cy="281575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1" y="3727611"/>
            <a:ext cx="4208286" cy="29796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11" y="3727611"/>
            <a:ext cx="6670760" cy="31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66" y="300086"/>
            <a:ext cx="8105047" cy="6441282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442385"/>
              </p:ext>
            </p:extLst>
          </p:nvPr>
        </p:nvGraphicFramePr>
        <p:xfrm>
          <a:off x="-629765" y="300086"/>
          <a:ext cx="9227061" cy="464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58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3" y="1844825"/>
            <a:ext cx="7049735" cy="4725525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571620"/>
              </p:ext>
            </p:extLst>
          </p:nvPr>
        </p:nvGraphicFramePr>
        <p:xfrm>
          <a:off x="3407701" y="0"/>
          <a:ext cx="8949067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5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19" y="3619834"/>
            <a:ext cx="5783684" cy="2876125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577826"/>
              </p:ext>
            </p:extLst>
          </p:nvPr>
        </p:nvGraphicFramePr>
        <p:xfrm>
          <a:off x="-336715" y="-243409"/>
          <a:ext cx="9793088" cy="526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77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¿Estás de acuerdo con la siguiente frase?</a:t>
            </a:r>
            <a:br>
              <a:rPr lang="es-MX" dirty="0" smtClean="0"/>
            </a:br>
            <a:r>
              <a:rPr lang="es-MX" dirty="0" smtClean="0"/>
              <a:t>¿Qué argumentos tienes?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7381" y="3140968"/>
            <a:ext cx="10972800" cy="1296144"/>
          </a:xfrm>
        </p:spPr>
        <p:txBody>
          <a:bodyPr/>
          <a:lstStyle/>
          <a:p>
            <a:pPr marL="64008" indent="0" algn="ctr">
              <a:buNone/>
            </a:pPr>
            <a:r>
              <a:rPr lang="es-MX" dirty="0"/>
              <a:t>No todos los actos de exclusión son discriminatorios</a:t>
            </a:r>
          </a:p>
        </p:txBody>
      </p:sp>
    </p:spTree>
    <p:extLst>
      <p:ext uri="{BB962C8B-B14F-4D97-AF65-F5344CB8AC3E}">
        <p14:creationId xmlns:p14="http://schemas.microsoft.com/office/powerpoint/2010/main" val="39770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108" y="404665"/>
            <a:ext cx="11431768" cy="1470025"/>
          </a:xfrm>
        </p:spPr>
        <p:txBody>
          <a:bodyPr/>
          <a:lstStyle/>
          <a:p>
            <a:pPr algn="ctr"/>
            <a:r>
              <a:rPr lang="es-MX" b="1" i="1" dirty="0" smtClean="0">
                <a:solidFill>
                  <a:schemeClr val="tx1"/>
                </a:solidFill>
              </a:rPr>
              <a:t>Causas de la discriminación </a:t>
            </a:r>
            <a:endParaRPr lang="es-MX" b="1" i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67" y="2348880"/>
            <a:ext cx="8399803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1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¿Qué factores sociales se interrelacionan para dar pauta a las conductas que pueden/no pueden ser discriminatorias?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74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57578"/>
            <a:ext cx="6264696" cy="62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320136" y="2276872"/>
            <a:ext cx="1512168" cy="648072"/>
          </a:xfrm>
          <a:prstGeom prst="rect">
            <a:avLst/>
          </a:prstGeom>
          <a:solidFill>
            <a:srgbClr val="FDF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2279576" y="5013176"/>
            <a:ext cx="2880320" cy="1324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1775520" y="3212976"/>
            <a:ext cx="3790764" cy="15121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Elipse"/>
          <p:cNvSpPr/>
          <p:nvPr/>
        </p:nvSpPr>
        <p:spPr>
          <a:xfrm>
            <a:off x="2279576" y="1556792"/>
            <a:ext cx="2808312" cy="12961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 trato a los demás a partir de: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1772816"/>
            <a:ext cx="4006788" cy="9647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s-MX" sz="4000" dirty="0">
                <a:solidFill>
                  <a:schemeClr val="tx1">
                    <a:lumMod val="95000"/>
                  </a:schemeClr>
                </a:solidFill>
                <a:hlinkClick r:id="rId2" action="ppaction://hlinksldjump"/>
              </a:rPr>
              <a:t>Prejuicio</a:t>
            </a:r>
            <a:r>
              <a:rPr lang="es-MX" sz="4000" dirty="0">
                <a:hlinkClick r:id="rId2" action="ppaction://hlinksldjump"/>
              </a:rPr>
              <a:t> </a:t>
            </a:r>
          </a:p>
        </p:txBody>
      </p:sp>
      <p:pic>
        <p:nvPicPr>
          <p:cNvPr id="4" name="Picture 2" descr="https://encrypted-tbn1.gstatic.com/images?q=tbn:ANd9GcRh00kl6fZLxhklpfFLnxhiBFZ4oM6S-FdT_KJ1L8dSqIDzZgW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91000"/>
                    </a14:imgEffect>
                    <a14:imgEffect>
                      <a14:colorTemperature colorTemp="4700"/>
                    </a14:imgEffect>
                    <a14:imgEffect>
                      <a14:brightnessContrast bright="-12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10" y="2535503"/>
            <a:ext cx="2848337" cy="28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errar llave"/>
          <p:cNvSpPr/>
          <p:nvPr/>
        </p:nvSpPr>
        <p:spPr>
          <a:xfrm>
            <a:off x="5519936" y="1628800"/>
            <a:ext cx="936104" cy="4536504"/>
          </a:xfrm>
          <a:prstGeom prst="rightBrace">
            <a:avLst>
              <a:gd name="adj1" fmla="val 35067"/>
              <a:gd name="adj2" fmla="val 504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2 Marcador de contenido">
            <a:hlinkClick r:id="rId5" action="ppaction://hlinksldjump"/>
          </p:cNvPr>
          <p:cNvSpPr txBox="1">
            <a:spLocks/>
          </p:cNvSpPr>
          <p:nvPr/>
        </p:nvSpPr>
        <p:spPr>
          <a:xfrm>
            <a:off x="2089212" y="3544416"/>
            <a:ext cx="4006788" cy="964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s-MX" sz="4000" dirty="0">
                <a:hlinkClick r:id="rId5" action="ppaction://hlinksldjump"/>
              </a:rPr>
              <a:t> Estereotipo</a:t>
            </a:r>
            <a:endParaRPr lang="es-MX" sz="4000" dirty="0"/>
          </a:p>
        </p:txBody>
      </p:sp>
      <p:sp>
        <p:nvSpPr>
          <p:cNvPr id="8" name="2 Marcador de contenido">
            <a:hlinkClick r:id="rId6" action="ppaction://hlinksldjump"/>
          </p:cNvPr>
          <p:cNvSpPr txBox="1">
            <a:spLocks/>
          </p:cNvSpPr>
          <p:nvPr/>
        </p:nvSpPr>
        <p:spPr>
          <a:xfrm>
            <a:off x="2423592" y="5272608"/>
            <a:ext cx="4006788" cy="964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s-MX" sz="4000" dirty="0"/>
              <a:t>  </a:t>
            </a:r>
            <a:r>
              <a:rPr lang="es-MX" sz="4000" dirty="0">
                <a:hlinkClick r:id="rId6" action="ppaction://hlinksldjump"/>
              </a:rPr>
              <a:t>Estigma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5277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1865" y="188640"/>
            <a:ext cx="2376265" cy="10801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Prejuicio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063553" y="1412776"/>
          <a:ext cx="7739021" cy="52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8184232" y="6444044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white"/>
                </a:solidFill>
              </a:rPr>
              <a:t>CONAPRED (2008)</a:t>
            </a:r>
          </a:p>
        </p:txBody>
      </p:sp>
    </p:spTree>
    <p:extLst>
      <p:ext uri="{BB962C8B-B14F-4D97-AF65-F5344CB8AC3E}">
        <p14:creationId xmlns:p14="http://schemas.microsoft.com/office/powerpoint/2010/main" val="5582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88088" y="188641"/>
            <a:ext cx="3736968" cy="9244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Estereotipo 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268689"/>
              </p:ext>
            </p:extLst>
          </p:nvPr>
        </p:nvGraphicFramePr>
        <p:xfrm>
          <a:off x="479377" y="260649"/>
          <a:ext cx="7811027" cy="549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8184232" y="6444044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CONAPRED (2008)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136828" y="3645025"/>
            <a:ext cx="2376264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/>
              <a:t>Las mujeres deben servir al hombre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6963762" y="4581128"/>
            <a:ext cx="900100" cy="11521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8427938" y="1954287"/>
            <a:ext cx="2085154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/>
              <a:t>Los niños no lloran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7299786" y="1954288"/>
            <a:ext cx="1128152" cy="43386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171615" y="4230698"/>
            <a:ext cx="1622418" cy="468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129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3553" y="404665"/>
            <a:ext cx="2088232" cy="9244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sz="3600" dirty="0"/>
              <a:t>Estigma 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703513" y="1052736"/>
          <a:ext cx="7955045" cy="557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8184232" y="6444044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CONAPRED (2008)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320136" y="1484784"/>
            <a:ext cx="2448272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10000"/>
                  </a:schemeClr>
                </a:solidFill>
              </a:rPr>
              <a:t>Personas que viven con VIH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586204" y="4874510"/>
            <a:ext cx="1622418" cy="468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1 CuadroTexto"/>
          <p:cNvSpPr txBox="1"/>
          <p:nvPr/>
        </p:nvSpPr>
        <p:spPr>
          <a:xfrm>
            <a:off x="7416258" y="3819245"/>
            <a:ext cx="2448272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2">
                    <a:lumMod val="10000"/>
                  </a:schemeClr>
                </a:solidFill>
              </a:rPr>
              <a:t>No tiene un posgrado</a:t>
            </a:r>
            <a:endParaRPr lang="es-MX" sz="3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47528" y="623704"/>
            <a:ext cx="6480048" cy="2301240"/>
          </a:xfrm>
        </p:spPr>
        <p:txBody>
          <a:bodyPr/>
          <a:lstStyle/>
          <a:p>
            <a:r>
              <a:rPr lang="es-MX" dirty="0" smtClean="0"/>
              <a:t>Discriminación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1628800"/>
            <a:ext cx="6221113" cy="46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9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 lexical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1ª. Separar</a:t>
            </a:r>
            <a:r>
              <a:rPr lang="es-MX" sz="3600" dirty="0"/>
              <a:t>, distinguir, diferenciar una cosa de </a:t>
            </a:r>
            <a:r>
              <a:rPr lang="es-MX" sz="3600" dirty="0" smtClean="0"/>
              <a:t>otra</a:t>
            </a:r>
          </a:p>
          <a:p>
            <a:endParaRPr lang="es-MX" sz="3600" dirty="0"/>
          </a:p>
          <a:p>
            <a:r>
              <a:rPr lang="es-MX" sz="3600" dirty="0" smtClean="0"/>
              <a:t>2ª.  </a:t>
            </a:r>
            <a:r>
              <a:rPr lang="es-MX" sz="3600" dirty="0"/>
              <a:t>Dar trato de inferioridad, diferenciar a una persona o colectividad por motivos raciales, religiosos, políticos, </a:t>
            </a:r>
            <a:r>
              <a:rPr lang="es-MX" sz="3600" dirty="0" smtClean="0"/>
              <a:t>etcétera.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419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Definición técnica. </a:t>
            </a:r>
            <a:r>
              <a:rPr lang="es-MX" sz="4000" i="1" dirty="0" smtClean="0"/>
              <a:t>(Ley Federal para prevenir y eliminar la discriminación:2014)</a:t>
            </a:r>
            <a:endParaRPr lang="es-MX" sz="40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0963" y="1758463"/>
            <a:ext cx="9956800" cy="46639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T</a:t>
            </a:r>
            <a:r>
              <a:rPr lang="es-MX" dirty="0" smtClean="0"/>
              <a:t>oda </a:t>
            </a:r>
            <a:r>
              <a:rPr lang="es-MX" dirty="0"/>
              <a:t>distinción, exclusión, restricción o preferencia que, por acción u omisión, con intención o sin ella, no sea objetiva, racional ni proporcional y tenga por objeto o resultado obstaculizar, restringir, impedir, menoscabar o anular el reconocimiento, goce o ejercicio de los derechos humanos y libertades, cuando se base en uno o más de los siguientes motivos: el origen étnico o nacional, el color de piel, la cultura, el sexo, el género, la edad, las discapacidades, la condición social, económica, de salud o jurídica, la religión, la apariencia física, </a:t>
            </a:r>
          </a:p>
        </p:txBody>
      </p:sp>
    </p:spTree>
    <p:extLst>
      <p:ext uri="{BB962C8B-B14F-4D97-AF65-F5344CB8AC3E}">
        <p14:creationId xmlns:p14="http://schemas.microsoft.com/office/powerpoint/2010/main" val="37594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338</Words>
  <Application>Microsoft Office PowerPoint</Application>
  <PresentationFormat>Personalizado</PresentationFormat>
  <Paragraphs>98</Paragraphs>
  <Slides>21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Tema de Office</vt:lpstr>
      <vt:lpstr>Técnico</vt:lpstr>
      <vt:lpstr>2_Técnico</vt:lpstr>
      <vt:lpstr>3_Técnico</vt:lpstr>
      <vt:lpstr>4_Técnico</vt:lpstr>
      <vt:lpstr>Discriminación</vt:lpstr>
      <vt:lpstr>Causas de la discriminación </vt:lpstr>
      <vt:lpstr>El trato a los demás a partir de:</vt:lpstr>
      <vt:lpstr>Prejuicio</vt:lpstr>
      <vt:lpstr>Estereotipo </vt:lpstr>
      <vt:lpstr>Estigma </vt:lpstr>
      <vt:lpstr>Discriminación </vt:lpstr>
      <vt:lpstr>Definición lexical</vt:lpstr>
      <vt:lpstr>Definición técnica. (Ley Federal para prevenir y eliminar la discriminación:2014)</vt:lpstr>
      <vt:lpstr>Definición técnica. (Ley Federal para prevenir y eliminar la discriminación:2014)</vt:lpstr>
      <vt:lpstr>Art.1ro. Constitucional y Art. 1ro. De la Ley  Se considera como discriminación: </vt:lpstr>
      <vt:lpstr>Art.1ro. Constitucional y Art. 1ro. De la Ley  Se considera como discriminación: </vt:lpstr>
      <vt:lpstr>Art.1ro. Constitucional y Art. 1ro. De la Ley  Se considera como discriminación: </vt:lpstr>
      <vt:lpstr>Presentación de PowerPoint</vt:lpstr>
      <vt:lpstr>¿Tienen algo en común? </vt:lpstr>
      <vt:lpstr>Presentación de PowerPoint</vt:lpstr>
      <vt:lpstr>Presentación de PowerPoint</vt:lpstr>
      <vt:lpstr>Presentación de PowerPoint</vt:lpstr>
      <vt:lpstr>¿Estás de acuerdo con la siguiente frase? ¿Qué argumentos tienes?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</dc:creator>
  <cp:lastModifiedBy>Josse</cp:lastModifiedBy>
  <cp:revision>22</cp:revision>
  <dcterms:created xsi:type="dcterms:W3CDTF">2015-02-23T18:46:13Z</dcterms:created>
  <dcterms:modified xsi:type="dcterms:W3CDTF">2016-02-16T03:48:52Z</dcterms:modified>
</cp:coreProperties>
</file>