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35"/>
  </p:notesMasterIdLst>
  <p:sldIdLst>
    <p:sldId id="275" r:id="rId2"/>
    <p:sldId id="276" r:id="rId3"/>
    <p:sldId id="278" r:id="rId4"/>
    <p:sldId id="303" r:id="rId5"/>
    <p:sldId id="277" r:id="rId6"/>
    <p:sldId id="258" r:id="rId7"/>
    <p:sldId id="257" r:id="rId8"/>
    <p:sldId id="261" r:id="rId9"/>
    <p:sldId id="264" r:id="rId10"/>
    <p:sldId id="279" r:id="rId11"/>
    <p:sldId id="281" r:id="rId12"/>
    <p:sldId id="282" r:id="rId13"/>
    <p:sldId id="283" r:id="rId14"/>
    <p:sldId id="304" r:id="rId15"/>
    <p:sldId id="305" r:id="rId16"/>
    <p:sldId id="306" r:id="rId17"/>
    <p:sldId id="307" r:id="rId18"/>
    <p:sldId id="285" r:id="rId19"/>
    <p:sldId id="286" r:id="rId20"/>
    <p:sldId id="288" r:id="rId21"/>
    <p:sldId id="289" r:id="rId22"/>
    <p:sldId id="291" r:id="rId23"/>
    <p:sldId id="293" r:id="rId24"/>
    <p:sldId id="294" r:id="rId25"/>
    <p:sldId id="295" r:id="rId26"/>
    <p:sldId id="297" r:id="rId27"/>
    <p:sldId id="300" r:id="rId28"/>
    <p:sldId id="301" r:id="rId29"/>
    <p:sldId id="302" r:id="rId30"/>
    <p:sldId id="271" r:id="rId31"/>
    <p:sldId id="272" r:id="rId32"/>
    <p:sldId id="269" r:id="rId33"/>
    <p:sldId id="270" r:id="rId3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12"/>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A9A140-7AD5-4635-9E16-63E39D1867DB}"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SV"/>
        </a:p>
      </dgm:t>
    </dgm:pt>
    <dgm:pt modelId="{EBDFA9BE-585E-495E-9B63-4297AFB4CA95}">
      <dgm:prSet phldrT="[Texto]" custT="1">
        <dgm:style>
          <a:lnRef idx="3">
            <a:schemeClr val="lt1"/>
          </a:lnRef>
          <a:fillRef idx="1">
            <a:schemeClr val="accent4"/>
          </a:fillRef>
          <a:effectRef idx="1">
            <a:schemeClr val="accent4"/>
          </a:effectRef>
          <a:fontRef idx="minor">
            <a:schemeClr val="lt1"/>
          </a:fontRef>
        </dgm:style>
      </dgm:prSet>
      <dgm:spPr>
        <a:solidFill>
          <a:schemeClr val="accent1">
            <a:lumMod val="75000"/>
          </a:schemeClr>
        </a:solidFill>
      </dgm:spPr>
      <dgm:t>
        <a:bodyPr/>
        <a:lstStyle/>
        <a:p>
          <a:pPr algn="ctr"/>
          <a:r>
            <a:rPr lang="es-SV" sz="4400" dirty="0" smtClean="0">
              <a:latin typeface="+mj-lt"/>
            </a:rPr>
            <a:t>Comunicadores</a:t>
          </a:r>
          <a:endParaRPr lang="es-SV" sz="4400" dirty="0">
            <a:latin typeface="+mj-lt"/>
          </a:endParaRPr>
        </a:p>
      </dgm:t>
    </dgm:pt>
    <dgm:pt modelId="{8BD1C724-0BBD-4C56-9F92-86182B00CC65}" type="parTrans" cxnId="{A854616B-C853-48EA-BF38-86E8B151569D}">
      <dgm:prSet/>
      <dgm:spPr/>
      <dgm:t>
        <a:bodyPr/>
        <a:lstStyle/>
        <a:p>
          <a:endParaRPr lang="es-SV"/>
        </a:p>
      </dgm:t>
    </dgm:pt>
    <dgm:pt modelId="{C48817B3-227A-4268-815D-E8B80CB8E3A2}" type="sibTrans" cxnId="{A854616B-C853-48EA-BF38-86E8B151569D}">
      <dgm:prSet/>
      <dgm:spPr/>
      <dgm:t>
        <a:bodyPr/>
        <a:lstStyle/>
        <a:p>
          <a:endParaRPr lang="es-SV"/>
        </a:p>
      </dgm:t>
    </dgm:pt>
    <dgm:pt modelId="{3A7C0E3D-4F45-4D28-A1F7-3DBAB1DD0E73}" type="pres">
      <dgm:prSet presAssocID="{84A9A140-7AD5-4635-9E16-63E39D1867DB}" presName="linear" presStyleCnt="0">
        <dgm:presLayoutVars>
          <dgm:animLvl val="lvl"/>
          <dgm:resizeHandles val="exact"/>
        </dgm:presLayoutVars>
      </dgm:prSet>
      <dgm:spPr/>
      <dgm:t>
        <a:bodyPr/>
        <a:lstStyle/>
        <a:p>
          <a:endParaRPr lang="es-SV"/>
        </a:p>
      </dgm:t>
    </dgm:pt>
    <dgm:pt modelId="{1EDE810B-436E-4A9E-A0D1-7079002BAAF9}" type="pres">
      <dgm:prSet presAssocID="{EBDFA9BE-585E-495E-9B63-4297AFB4CA95}" presName="parentText" presStyleLbl="node1" presStyleIdx="0" presStyleCnt="1" custScaleX="97918" custScaleY="83268" custLinFactY="-57255" custLinFactNeighborX="-28298" custLinFactNeighborY="-100000">
        <dgm:presLayoutVars>
          <dgm:chMax val="0"/>
          <dgm:bulletEnabled val="1"/>
        </dgm:presLayoutVars>
      </dgm:prSet>
      <dgm:spPr/>
      <dgm:t>
        <a:bodyPr/>
        <a:lstStyle/>
        <a:p>
          <a:endParaRPr lang="es-SV"/>
        </a:p>
      </dgm:t>
    </dgm:pt>
  </dgm:ptLst>
  <dgm:cxnLst>
    <dgm:cxn modelId="{3EBCE028-6E99-4687-B829-356A8BC64C32}" type="presOf" srcId="{EBDFA9BE-585E-495E-9B63-4297AFB4CA95}" destId="{1EDE810B-436E-4A9E-A0D1-7079002BAAF9}" srcOrd="0" destOrd="0" presId="urn:microsoft.com/office/officeart/2005/8/layout/vList2"/>
    <dgm:cxn modelId="{F72D69B0-AEB8-4730-A3CB-1DCDEAD56DC6}" type="presOf" srcId="{84A9A140-7AD5-4635-9E16-63E39D1867DB}" destId="{3A7C0E3D-4F45-4D28-A1F7-3DBAB1DD0E73}" srcOrd="0" destOrd="0" presId="urn:microsoft.com/office/officeart/2005/8/layout/vList2"/>
    <dgm:cxn modelId="{A854616B-C853-48EA-BF38-86E8B151569D}" srcId="{84A9A140-7AD5-4635-9E16-63E39D1867DB}" destId="{EBDFA9BE-585E-495E-9B63-4297AFB4CA95}" srcOrd="0" destOrd="0" parTransId="{8BD1C724-0BBD-4C56-9F92-86182B00CC65}" sibTransId="{C48817B3-227A-4268-815D-E8B80CB8E3A2}"/>
    <dgm:cxn modelId="{A86803DC-04D5-451D-A898-CBE5AD223C68}" type="presParOf" srcId="{3A7C0E3D-4F45-4D28-A1F7-3DBAB1DD0E73}" destId="{1EDE810B-436E-4A9E-A0D1-7079002BAAF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A9A140-7AD5-4635-9E16-63E39D1867DB}"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SV"/>
        </a:p>
      </dgm:t>
    </dgm:pt>
    <dgm:pt modelId="{EBDFA9BE-585E-495E-9B63-4297AFB4CA95}">
      <dgm:prSet phldrT="[Texto]" custT="1">
        <dgm:style>
          <a:lnRef idx="3">
            <a:schemeClr val="lt1"/>
          </a:lnRef>
          <a:fillRef idx="1">
            <a:schemeClr val="accent4"/>
          </a:fillRef>
          <a:effectRef idx="1">
            <a:schemeClr val="accent4"/>
          </a:effectRef>
          <a:fontRef idx="minor">
            <a:schemeClr val="lt1"/>
          </a:fontRef>
        </dgm:style>
      </dgm:prSet>
      <dgm:spPr/>
      <dgm:t>
        <a:bodyPr/>
        <a:lstStyle/>
        <a:p>
          <a:pPr algn="ctr"/>
          <a:r>
            <a:rPr lang="es-SV" sz="4400" dirty="0" smtClean="0">
              <a:latin typeface="+mj-lt"/>
            </a:rPr>
            <a:t>Tablero contextual</a:t>
          </a:r>
          <a:endParaRPr lang="es-SV" sz="4400" dirty="0">
            <a:latin typeface="+mj-lt"/>
          </a:endParaRPr>
        </a:p>
      </dgm:t>
    </dgm:pt>
    <dgm:pt modelId="{8BD1C724-0BBD-4C56-9F92-86182B00CC65}" type="parTrans" cxnId="{A854616B-C853-48EA-BF38-86E8B151569D}">
      <dgm:prSet/>
      <dgm:spPr/>
      <dgm:t>
        <a:bodyPr/>
        <a:lstStyle/>
        <a:p>
          <a:endParaRPr lang="es-SV"/>
        </a:p>
      </dgm:t>
    </dgm:pt>
    <dgm:pt modelId="{C48817B3-227A-4268-815D-E8B80CB8E3A2}" type="sibTrans" cxnId="{A854616B-C853-48EA-BF38-86E8B151569D}">
      <dgm:prSet/>
      <dgm:spPr/>
      <dgm:t>
        <a:bodyPr/>
        <a:lstStyle/>
        <a:p>
          <a:endParaRPr lang="es-SV"/>
        </a:p>
      </dgm:t>
    </dgm:pt>
    <dgm:pt modelId="{3A7C0E3D-4F45-4D28-A1F7-3DBAB1DD0E73}" type="pres">
      <dgm:prSet presAssocID="{84A9A140-7AD5-4635-9E16-63E39D1867DB}" presName="linear" presStyleCnt="0">
        <dgm:presLayoutVars>
          <dgm:animLvl val="lvl"/>
          <dgm:resizeHandles val="exact"/>
        </dgm:presLayoutVars>
      </dgm:prSet>
      <dgm:spPr/>
      <dgm:t>
        <a:bodyPr/>
        <a:lstStyle/>
        <a:p>
          <a:endParaRPr lang="es-SV"/>
        </a:p>
      </dgm:t>
    </dgm:pt>
    <dgm:pt modelId="{1EDE810B-436E-4A9E-A0D1-7079002BAAF9}" type="pres">
      <dgm:prSet presAssocID="{EBDFA9BE-585E-495E-9B63-4297AFB4CA95}" presName="parentText" presStyleLbl="node1" presStyleIdx="0" presStyleCnt="1" custScaleX="97918" custScaleY="83268" custLinFactY="-57255" custLinFactNeighborX="-28298" custLinFactNeighborY="-100000">
        <dgm:presLayoutVars>
          <dgm:chMax val="0"/>
          <dgm:bulletEnabled val="1"/>
        </dgm:presLayoutVars>
      </dgm:prSet>
      <dgm:spPr/>
      <dgm:t>
        <a:bodyPr/>
        <a:lstStyle/>
        <a:p>
          <a:endParaRPr lang="es-SV"/>
        </a:p>
      </dgm:t>
    </dgm:pt>
  </dgm:ptLst>
  <dgm:cxnLst>
    <dgm:cxn modelId="{4E861EB6-2B80-4B36-A411-1BD904667AE7}" type="presOf" srcId="{84A9A140-7AD5-4635-9E16-63E39D1867DB}" destId="{3A7C0E3D-4F45-4D28-A1F7-3DBAB1DD0E73}" srcOrd="0" destOrd="0" presId="urn:microsoft.com/office/officeart/2005/8/layout/vList2"/>
    <dgm:cxn modelId="{A854616B-C853-48EA-BF38-86E8B151569D}" srcId="{84A9A140-7AD5-4635-9E16-63E39D1867DB}" destId="{EBDFA9BE-585E-495E-9B63-4297AFB4CA95}" srcOrd="0" destOrd="0" parTransId="{8BD1C724-0BBD-4C56-9F92-86182B00CC65}" sibTransId="{C48817B3-227A-4268-815D-E8B80CB8E3A2}"/>
    <dgm:cxn modelId="{4958EEF6-4500-45C3-82E7-7811AE9BA697}" type="presOf" srcId="{EBDFA9BE-585E-495E-9B63-4297AFB4CA95}" destId="{1EDE810B-436E-4A9E-A0D1-7079002BAAF9}" srcOrd="0" destOrd="0" presId="urn:microsoft.com/office/officeart/2005/8/layout/vList2"/>
    <dgm:cxn modelId="{9CC15B2F-EEF9-4F71-A346-2D5974C2E157}" type="presParOf" srcId="{3A7C0E3D-4F45-4D28-A1F7-3DBAB1DD0E73}" destId="{1EDE810B-436E-4A9E-A0D1-7079002BAAF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A9A140-7AD5-4635-9E16-63E39D1867DB}"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SV"/>
        </a:p>
      </dgm:t>
    </dgm:pt>
    <dgm:pt modelId="{EBDFA9BE-585E-495E-9B63-4297AFB4CA95}">
      <dgm:prSet phldrT="[Texto]" custT="1">
        <dgm:style>
          <a:lnRef idx="3">
            <a:schemeClr val="lt1"/>
          </a:lnRef>
          <a:fillRef idx="1">
            <a:schemeClr val="accent4"/>
          </a:fillRef>
          <a:effectRef idx="1">
            <a:schemeClr val="accent4"/>
          </a:effectRef>
          <a:fontRef idx="minor">
            <a:schemeClr val="lt1"/>
          </a:fontRef>
        </dgm:style>
      </dgm:prSet>
      <dgm:spPr>
        <a:solidFill>
          <a:schemeClr val="accent1">
            <a:lumMod val="75000"/>
          </a:schemeClr>
        </a:solidFill>
      </dgm:spPr>
      <dgm:t>
        <a:bodyPr/>
        <a:lstStyle/>
        <a:p>
          <a:pPr algn="ctr"/>
          <a:r>
            <a:rPr lang="es-SV" sz="4400" dirty="0" err="1" smtClean="0">
              <a:latin typeface="+mj-lt"/>
            </a:rPr>
            <a:t>Lecto</a:t>
          </a:r>
          <a:r>
            <a:rPr lang="es-SV" sz="4400" dirty="0" smtClean="0">
              <a:latin typeface="+mj-lt"/>
            </a:rPr>
            <a:t>-escritura</a:t>
          </a:r>
          <a:endParaRPr lang="es-SV" sz="4400" dirty="0">
            <a:latin typeface="+mj-lt"/>
          </a:endParaRPr>
        </a:p>
      </dgm:t>
    </dgm:pt>
    <dgm:pt modelId="{C48817B3-227A-4268-815D-E8B80CB8E3A2}" type="sibTrans" cxnId="{A854616B-C853-48EA-BF38-86E8B151569D}">
      <dgm:prSet/>
      <dgm:spPr/>
      <dgm:t>
        <a:bodyPr/>
        <a:lstStyle/>
        <a:p>
          <a:endParaRPr lang="es-SV"/>
        </a:p>
      </dgm:t>
    </dgm:pt>
    <dgm:pt modelId="{8BD1C724-0BBD-4C56-9F92-86182B00CC65}" type="parTrans" cxnId="{A854616B-C853-48EA-BF38-86E8B151569D}">
      <dgm:prSet/>
      <dgm:spPr/>
      <dgm:t>
        <a:bodyPr/>
        <a:lstStyle/>
        <a:p>
          <a:endParaRPr lang="es-SV"/>
        </a:p>
      </dgm:t>
    </dgm:pt>
    <dgm:pt modelId="{3A7C0E3D-4F45-4D28-A1F7-3DBAB1DD0E73}" type="pres">
      <dgm:prSet presAssocID="{84A9A140-7AD5-4635-9E16-63E39D1867DB}" presName="linear" presStyleCnt="0">
        <dgm:presLayoutVars>
          <dgm:animLvl val="lvl"/>
          <dgm:resizeHandles val="exact"/>
        </dgm:presLayoutVars>
      </dgm:prSet>
      <dgm:spPr/>
      <dgm:t>
        <a:bodyPr/>
        <a:lstStyle/>
        <a:p>
          <a:endParaRPr lang="es-SV"/>
        </a:p>
      </dgm:t>
    </dgm:pt>
    <dgm:pt modelId="{1EDE810B-436E-4A9E-A0D1-7079002BAAF9}" type="pres">
      <dgm:prSet presAssocID="{EBDFA9BE-585E-495E-9B63-4297AFB4CA95}" presName="parentText" presStyleLbl="node1" presStyleIdx="0" presStyleCnt="1" custAng="16200000" custScaleX="57458" custScaleY="79462" custLinFactY="-24505" custLinFactNeighborX="-45495" custLinFactNeighborY="-100000">
        <dgm:presLayoutVars>
          <dgm:chMax val="0"/>
          <dgm:bulletEnabled val="1"/>
        </dgm:presLayoutVars>
      </dgm:prSet>
      <dgm:spPr/>
      <dgm:t>
        <a:bodyPr/>
        <a:lstStyle/>
        <a:p>
          <a:endParaRPr lang="es-SV"/>
        </a:p>
      </dgm:t>
    </dgm:pt>
  </dgm:ptLst>
  <dgm:cxnLst>
    <dgm:cxn modelId="{C47D619A-4A8E-4A35-97D2-EBE08D17BC69}" type="presOf" srcId="{84A9A140-7AD5-4635-9E16-63E39D1867DB}" destId="{3A7C0E3D-4F45-4D28-A1F7-3DBAB1DD0E73}" srcOrd="0" destOrd="0" presId="urn:microsoft.com/office/officeart/2005/8/layout/vList2"/>
    <dgm:cxn modelId="{1B58E40E-89BB-42A0-A122-915400FBA66F}" type="presOf" srcId="{EBDFA9BE-585E-495E-9B63-4297AFB4CA95}" destId="{1EDE810B-436E-4A9E-A0D1-7079002BAAF9}" srcOrd="0" destOrd="0" presId="urn:microsoft.com/office/officeart/2005/8/layout/vList2"/>
    <dgm:cxn modelId="{A854616B-C853-48EA-BF38-86E8B151569D}" srcId="{84A9A140-7AD5-4635-9E16-63E39D1867DB}" destId="{EBDFA9BE-585E-495E-9B63-4297AFB4CA95}" srcOrd="0" destOrd="0" parTransId="{8BD1C724-0BBD-4C56-9F92-86182B00CC65}" sibTransId="{C48817B3-227A-4268-815D-E8B80CB8E3A2}"/>
    <dgm:cxn modelId="{95BF1A40-125C-474B-A485-A6CC280A60AD}" type="presParOf" srcId="{3A7C0E3D-4F45-4D28-A1F7-3DBAB1DD0E73}" destId="{1EDE810B-436E-4A9E-A0D1-7079002BAAF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A9A140-7AD5-4635-9E16-63E39D1867DB}"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SV"/>
        </a:p>
      </dgm:t>
    </dgm:pt>
    <dgm:pt modelId="{EBDFA9BE-585E-495E-9B63-4297AFB4CA95}">
      <dgm:prSet phldrT="[Texto]" custT="1">
        <dgm:style>
          <a:lnRef idx="3">
            <a:schemeClr val="lt1"/>
          </a:lnRef>
          <a:fillRef idx="1">
            <a:schemeClr val="accent4"/>
          </a:fillRef>
          <a:effectRef idx="1">
            <a:schemeClr val="accent4"/>
          </a:effectRef>
          <a:fontRef idx="minor">
            <a:schemeClr val="lt1"/>
          </a:fontRef>
        </dgm:style>
      </dgm:prSet>
      <dgm:spPr/>
      <dgm:t>
        <a:bodyPr/>
        <a:lstStyle/>
        <a:p>
          <a:pPr algn="ctr"/>
          <a:r>
            <a:rPr lang="es-SV" sz="4400" dirty="0" smtClean="0">
              <a:latin typeface="Lucida Sans" pitchFamily="34" charset="0"/>
            </a:rPr>
            <a:t>Escritura</a:t>
          </a:r>
          <a:endParaRPr lang="es-SV" sz="4400" dirty="0">
            <a:latin typeface="Lucida Sans" pitchFamily="34" charset="0"/>
          </a:endParaRPr>
        </a:p>
      </dgm:t>
    </dgm:pt>
    <dgm:pt modelId="{8BD1C724-0BBD-4C56-9F92-86182B00CC65}" type="parTrans" cxnId="{A854616B-C853-48EA-BF38-86E8B151569D}">
      <dgm:prSet/>
      <dgm:spPr/>
      <dgm:t>
        <a:bodyPr/>
        <a:lstStyle/>
        <a:p>
          <a:endParaRPr lang="es-SV"/>
        </a:p>
      </dgm:t>
    </dgm:pt>
    <dgm:pt modelId="{C48817B3-227A-4268-815D-E8B80CB8E3A2}" type="sibTrans" cxnId="{A854616B-C853-48EA-BF38-86E8B151569D}">
      <dgm:prSet/>
      <dgm:spPr/>
      <dgm:t>
        <a:bodyPr/>
        <a:lstStyle/>
        <a:p>
          <a:endParaRPr lang="es-SV"/>
        </a:p>
      </dgm:t>
    </dgm:pt>
    <dgm:pt modelId="{3A7C0E3D-4F45-4D28-A1F7-3DBAB1DD0E73}" type="pres">
      <dgm:prSet presAssocID="{84A9A140-7AD5-4635-9E16-63E39D1867DB}" presName="linear" presStyleCnt="0">
        <dgm:presLayoutVars>
          <dgm:animLvl val="lvl"/>
          <dgm:resizeHandles val="exact"/>
        </dgm:presLayoutVars>
      </dgm:prSet>
      <dgm:spPr/>
      <dgm:t>
        <a:bodyPr/>
        <a:lstStyle/>
        <a:p>
          <a:endParaRPr lang="es-SV"/>
        </a:p>
      </dgm:t>
    </dgm:pt>
    <dgm:pt modelId="{1EDE810B-436E-4A9E-A0D1-7079002BAAF9}" type="pres">
      <dgm:prSet presAssocID="{EBDFA9BE-585E-495E-9B63-4297AFB4CA95}" presName="parentText" presStyleLbl="node1" presStyleIdx="0" presStyleCnt="1" custScaleX="97918" custScaleY="83268" custLinFactY="-57255" custLinFactNeighborX="-28298" custLinFactNeighborY="-100000">
        <dgm:presLayoutVars>
          <dgm:chMax val="0"/>
          <dgm:bulletEnabled val="1"/>
        </dgm:presLayoutVars>
      </dgm:prSet>
      <dgm:spPr/>
      <dgm:t>
        <a:bodyPr/>
        <a:lstStyle/>
        <a:p>
          <a:endParaRPr lang="es-SV"/>
        </a:p>
      </dgm:t>
    </dgm:pt>
  </dgm:ptLst>
  <dgm:cxnLst>
    <dgm:cxn modelId="{12C90033-6362-42D4-A91B-FD75D91A970C}" type="presOf" srcId="{EBDFA9BE-585E-495E-9B63-4297AFB4CA95}" destId="{1EDE810B-436E-4A9E-A0D1-7079002BAAF9}" srcOrd="0" destOrd="0" presId="urn:microsoft.com/office/officeart/2005/8/layout/vList2"/>
    <dgm:cxn modelId="{A854616B-C853-48EA-BF38-86E8B151569D}" srcId="{84A9A140-7AD5-4635-9E16-63E39D1867DB}" destId="{EBDFA9BE-585E-495E-9B63-4297AFB4CA95}" srcOrd="0" destOrd="0" parTransId="{8BD1C724-0BBD-4C56-9F92-86182B00CC65}" sibTransId="{C48817B3-227A-4268-815D-E8B80CB8E3A2}"/>
    <dgm:cxn modelId="{078A0415-9629-4F6C-ABFF-B99146361030}" type="presOf" srcId="{84A9A140-7AD5-4635-9E16-63E39D1867DB}" destId="{3A7C0E3D-4F45-4D28-A1F7-3DBAB1DD0E73}" srcOrd="0" destOrd="0" presId="urn:microsoft.com/office/officeart/2005/8/layout/vList2"/>
    <dgm:cxn modelId="{24378341-E974-4FF8-82FB-C3C964CF2D08}" type="presParOf" srcId="{3A7C0E3D-4F45-4D28-A1F7-3DBAB1DD0E73}" destId="{1EDE810B-436E-4A9E-A0D1-7079002BAAF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A9A140-7AD5-4635-9E16-63E39D1867DB}"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SV"/>
        </a:p>
      </dgm:t>
    </dgm:pt>
    <dgm:pt modelId="{EBDFA9BE-585E-495E-9B63-4297AFB4CA95}">
      <dgm:prSet phldrT="[Texto]" custT="1">
        <dgm:style>
          <a:lnRef idx="3">
            <a:schemeClr val="lt1"/>
          </a:lnRef>
          <a:fillRef idx="1">
            <a:schemeClr val="accent4"/>
          </a:fillRef>
          <a:effectRef idx="1">
            <a:schemeClr val="accent4"/>
          </a:effectRef>
          <a:fontRef idx="minor">
            <a:schemeClr val="lt1"/>
          </a:fontRef>
        </dgm:style>
      </dgm:prSet>
      <dgm:spPr/>
      <dgm:t>
        <a:bodyPr/>
        <a:lstStyle/>
        <a:p>
          <a:pPr algn="ctr"/>
          <a:r>
            <a:rPr lang="es-SV" sz="4400" dirty="0" smtClean="0">
              <a:latin typeface="+mj-lt"/>
            </a:rPr>
            <a:t>Libro Adaptado</a:t>
          </a:r>
          <a:endParaRPr lang="es-SV" sz="4400" dirty="0">
            <a:latin typeface="+mj-lt"/>
          </a:endParaRPr>
        </a:p>
      </dgm:t>
    </dgm:pt>
    <dgm:pt modelId="{8BD1C724-0BBD-4C56-9F92-86182B00CC65}" type="parTrans" cxnId="{A854616B-C853-48EA-BF38-86E8B151569D}">
      <dgm:prSet/>
      <dgm:spPr/>
      <dgm:t>
        <a:bodyPr/>
        <a:lstStyle/>
        <a:p>
          <a:endParaRPr lang="es-SV"/>
        </a:p>
      </dgm:t>
    </dgm:pt>
    <dgm:pt modelId="{C48817B3-227A-4268-815D-E8B80CB8E3A2}" type="sibTrans" cxnId="{A854616B-C853-48EA-BF38-86E8B151569D}">
      <dgm:prSet/>
      <dgm:spPr/>
      <dgm:t>
        <a:bodyPr/>
        <a:lstStyle/>
        <a:p>
          <a:endParaRPr lang="es-SV"/>
        </a:p>
      </dgm:t>
    </dgm:pt>
    <dgm:pt modelId="{3A7C0E3D-4F45-4D28-A1F7-3DBAB1DD0E73}" type="pres">
      <dgm:prSet presAssocID="{84A9A140-7AD5-4635-9E16-63E39D1867DB}" presName="linear" presStyleCnt="0">
        <dgm:presLayoutVars>
          <dgm:animLvl val="lvl"/>
          <dgm:resizeHandles val="exact"/>
        </dgm:presLayoutVars>
      </dgm:prSet>
      <dgm:spPr/>
      <dgm:t>
        <a:bodyPr/>
        <a:lstStyle/>
        <a:p>
          <a:endParaRPr lang="es-SV"/>
        </a:p>
      </dgm:t>
    </dgm:pt>
    <dgm:pt modelId="{1EDE810B-436E-4A9E-A0D1-7079002BAAF9}" type="pres">
      <dgm:prSet presAssocID="{EBDFA9BE-585E-495E-9B63-4297AFB4CA95}" presName="parentText" presStyleLbl="node1" presStyleIdx="0" presStyleCnt="1" custScaleX="97918" custScaleY="83268" custLinFactY="-100000" custLinFactNeighborX="-868" custLinFactNeighborY="-100267">
        <dgm:presLayoutVars>
          <dgm:chMax val="0"/>
          <dgm:bulletEnabled val="1"/>
        </dgm:presLayoutVars>
      </dgm:prSet>
      <dgm:spPr/>
      <dgm:t>
        <a:bodyPr/>
        <a:lstStyle/>
        <a:p>
          <a:endParaRPr lang="es-SV"/>
        </a:p>
      </dgm:t>
    </dgm:pt>
  </dgm:ptLst>
  <dgm:cxnLst>
    <dgm:cxn modelId="{D590ACA4-A40A-4C1D-80AD-1D836E2A2330}" type="presOf" srcId="{EBDFA9BE-585E-495E-9B63-4297AFB4CA95}" destId="{1EDE810B-436E-4A9E-A0D1-7079002BAAF9}" srcOrd="0" destOrd="0" presId="urn:microsoft.com/office/officeart/2005/8/layout/vList2"/>
    <dgm:cxn modelId="{8DC89452-BF82-44DC-B46A-8E3D474A96DE}" type="presOf" srcId="{84A9A140-7AD5-4635-9E16-63E39D1867DB}" destId="{3A7C0E3D-4F45-4D28-A1F7-3DBAB1DD0E73}" srcOrd="0" destOrd="0" presId="urn:microsoft.com/office/officeart/2005/8/layout/vList2"/>
    <dgm:cxn modelId="{A854616B-C853-48EA-BF38-86E8B151569D}" srcId="{84A9A140-7AD5-4635-9E16-63E39D1867DB}" destId="{EBDFA9BE-585E-495E-9B63-4297AFB4CA95}" srcOrd="0" destOrd="0" parTransId="{8BD1C724-0BBD-4C56-9F92-86182B00CC65}" sibTransId="{C48817B3-227A-4268-815D-E8B80CB8E3A2}"/>
    <dgm:cxn modelId="{CC181DCE-755D-4F78-AF41-0787D596CEA7}" type="presParOf" srcId="{3A7C0E3D-4F45-4D28-A1F7-3DBAB1DD0E73}" destId="{1EDE810B-436E-4A9E-A0D1-7079002BAAF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A9A140-7AD5-4635-9E16-63E39D1867DB}"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SV"/>
        </a:p>
      </dgm:t>
    </dgm:pt>
    <dgm:pt modelId="{EBDFA9BE-585E-495E-9B63-4297AFB4CA95}">
      <dgm:prSet phldrT="[Texto]" custT="1">
        <dgm:style>
          <a:lnRef idx="3">
            <a:schemeClr val="lt1"/>
          </a:lnRef>
          <a:fillRef idx="1">
            <a:schemeClr val="accent4"/>
          </a:fillRef>
          <a:effectRef idx="1">
            <a:schemeClr val="accent4"/>
          </a:effectRef>
          <a:fontRef idx="minor">
            <a:schemeClr val="lt1"/>
          </a:fontRef>
        </dgm:style>
      </dgm:prSet>
      <dgm:spPr/>
      <dgm:t>
        <a:bodyPr/>
        <a:lstStyle/>
        <a:p>
          <a:pPr algn="ctr"/>
          <a:r>
            <a:rPr lang="es-SV" sz="4400" dirty="0" smtClean="0">
              <a:latin typeface="+mj-lt"/>
            </a:rPr>
            <a:t>Alto relieve y </a:t>
          </a:r>
          <a:r>
            <a:rPr lang="es-SV" sz="4400" dirty="0" err="1" smtClean="0">
              <a:latin typeface="+mj-lt"/>
            </a:rPr>
            <a:t>macrotipos</a:t>
          </a:r>
          <a:endParaRPr lang="es-SV" sz="4400" dirty="0">
            <a:latin typeface="+mj-lt"/>
          </a:endParaRPr>
        </a:p>
      </dgm:t>
    </dgm:pt>
    <dgm:pt modelId="{8BD1C724-0BBD-4C56-9F92-86182B00CC65}" type="parTrans" cxnId="{A854616B-C853-48EA-BF38-86E8B151569D}">
      <dgm:prSet/>
      <dgm:spPr/>
      <dgm:t>
        <a:bodyPr/>
        <a:lstStyle/>
        <a:p>
          <a:endParaRPr lang="es-SV"/>
        </a:p>
      </dgm:t>
    </dgm:pt>
    <dgm:pt modelId="{C48817B3-227A-4268-815D-E8B80CB8E3A2}" type="sibTrans" cxnId="{A854616B-C853-48EA-BF38-86E8B151569D}">
      <dgm:prSet/>
      <dgm:spPr/>
      <dgm:t>
        <a:bodyPr/>
        <a:lstStyle/>
        <a:p>
          <a:endParaRPr lang="es-SV"/>
        </a:p>
      </dgm:t>
    </dgm:pt>
    <dgm:pt modelId="{3A7C0E3D-4F45-4D28-A1F7-3DBAB1DD0E73}" type="pres">
      <dgm:prSet presAssocID="{84A9A140-7AD5-4635-9E16-63E39D1867DB}" presName="linear" presStyleCnt="0">
        <dgm:presLayoutVars>
          <dgm:animLvl val="lvl"/>
          <dgm:resizeHandles val="exact"/>
        </dgm:presLayoutVars>
      </dgm:prSet>
      <dgm:spPr/>
      <dgm:t>
        <a:bodyPr/>
        <a:lstStyle/>
        <a:p>
          <a:endParaRPr lang="es-SV"/>
        </a:p>
      </dgm:t>
    </dgm:pt>
    <dgm:pt modelId="{1EDE810B-436E-4A9E-A0D1-7079002BAAF9}" type="pres">
      <dgm:prSet presAssocID="{EBDFA9BE-585E-495E-9B63-4297AFB4CA95}" presName="parentText" presStyleLbl="node1" presStyleIdx="0" presStyleCnt="1" custScaleX="97918" custScaleY="83268" custLinFactNeighborX="348" custLinFactNeighborY="85811">
        <dgm:presLayoutVars>
          <dgm:chMax val="0"/>
          <dgm:bulletEnabled val="1"/>
        </dgm:presLayoutVars>
      </dgm:prSet>
      <dgm:spPr/>
      <dgm:t>
        <a:bodyPr/>
        <a:lstStyle/>
        <a:p>
          <a:endParaRPr lang="es-SV"/>
        </a:p>
      </dgm:t>
    </dgm:pt>
  </dgm:ptLst>
  <dgm:cxnLst>
    <dgm:cxn modelId="{6AC9962F-DFFF-4E79-9F5B-6AF0E34D63C5}" type="presOf" srcId="{EBDFA9BE-585E-495E-9B63-4297AFB4CA95}" destId="{1EDE810B-436E-4A9E-A0D1-7079002BAAF9}" srcOrd="0" destOrd="0" presId="urn:microsoft.com/office/officeart/2005/8/layout/vList2"/>
    <dgm:cxn modelId="{A854616B-C853-48EA-BF38-86E8B151569D}" srcId="{84A9A140-7AD5-4635-9E16-63E39D1867DB}" destId="{EBDFA9BE-585E-495E-9B63-4297AFB4CA95}" srcOrd="0" destOrd="0" parTransId="{8BD1C724-0BBD-4C56-9F92-86182B00CC65}" sibTransId="{C48817B3-227A-4268-815D-E8B80CB8E3A2}"/>
    <dgm:cxn modelId="{C9DF8E8E-85EB-4220-81A7-AC7C6E583CB7}" type="presOf" srcId="{84A9A140-7AD5-4635-9E16-63E39D1867DB}" destId="{3A7C0E3D-4F45-4D28-A1F7-3DBAB1DD0E73}" srcOrd="0" destOrd="0" presId="urn:microsoft.com/office/officeart/2005/8/layout/vList2"/>
    <dgm:cxn modelId="{690CA4DB-7FC1-4987-B782-9845ABDA31A7}" type="presParOf" srcId="{3A7C0E3D-4F45-4D28-A1F7-3DBAB1DD0E73}" destId="{1EDE810B-436E-4A9E-A0D1-7079002BAAF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A9A140-7AD5-4635-9E16-63E39D1867DB}"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SV"/>
        </a:p>
      </dgm:t>
    </dgm:pt>
    <dgm:pt modelId="{EBDFA9BE-585E-495E-9B63-4297AFB4CA95}">
      <dgm:prSet phldrT="[Texto]" custT="1">
        <dgm:style>
          <a:lnRef idx="3">
            <a:schemeClr val="lt1"/>
          </a:lnRef>
          <a:fillRef idx="1">
            <a:schemeClr val="accent4"/>
          </a:fillRef>
          <a:effectRef idx="1">
            <a:schemeClr val="accent4"/>
          </a:effectRef>
          <a:fontRef idx="minor">
            <a:schemeClr val="lt1"/>
          </a:fontRef>
        </dgm:style>
      </dgm:prSet>
      <dgm:spPr/>
      <dgm:t>
        <a:bodyPr/>
        <a:lstStyle/>
        <a:p>
          <a:pPr algn="ctr"/>
          <a:r>
            <a:rPr lang="es-SV" sz="4400" dirty="0" smtClean="0">
              <a:latin typeface="+mj-lt"/>
            </a:rPr>
            <a:t>Matemáticas</a:t>
          </a:r>
          <a:endParaRPr lang="es-SV" sz="4400" dirty="0">
            <a:latin typeface="+mj-lt"/>
          </a:endParaRPr>
        </a:p>
      </dgm:t>
    </dgm:pt>
    <dgm:pt modelId="{8BD1C724-0BBD-4C56-9F92-86182B00CC65}" type="parTrans" cxnId="{A854616B-C853-48EA-BF38-86E8B151569D}">
      <dgm:prSet/>
      <dgm:spPr/>
      <dgm:t>
        <a:bodyPr/>
        <a:lstStyle/>
        <a:p>
          <a:endParaRPr lang="es-SV"/>
        </a:p>
      </dgm:t>
    </dgm:pt>
    <dgm:pt modelId="{C48817B3-227A-4268-815D-E8B80CB8E3A2}" type="sibTrans" cxnId="{A854616B-C853-48EA-BF38-86E8B151569D}">
      <dgm:prSet/>
      <dgm:spPr/>
      <dgm:t>
        <a:bodyPr/>
        <a:lstStyle/>
        <a:p>
          <a:endParaRPr lang="es-SV"/>
        </a:p>
      </dgm:t>
    </dgm:pt>
    <dgm:pt modelId="{3A7C0E3D-4F45-4D28-A1F7-3DBAB1DD0E73}" type="pres">
      <dgm:prSet presAssocID="{84A9A140-7AD5-4635-9E16-63E39D1867DB}" presName="linear" presStyleCnt="0">
        <dgm:presLayoutVars>
          <dgm:animLvl val="lvl"/>
          <dgm:resizeHandles val="exact"/>
        </dgm:presLayoutVars>
      </dgm:prSet>
      <dgm:spPr/>
      <dgm:t>
        <a:bodyPr/>
        <a:lstStyle/>
        <a:p>
          <a:endParaRPr lang="es-SV"/>
        </a:p>
      </dgm:t>
    </dgm:pt>
    <dgm:pt modelId="{1EDE810B-436E-4A9E-A0D1-7079002BAAF9}" type="pres">
      <dgm:prSet presAssocID="{EBDFA9BE-585E-495E-9B63-4297AFB4CA95}" presName="parentText" presStyleLbl="node1" presStyleIdx="0" presStyleCnt="1" custScaleX="97918" custScaleY="83268" custLinFactNeighborX="-1041" custLinFactNeighborY="-21126">
        <dgm:presLayoutVars>
          <dgm:chMax val="0"/>
          <dgm:bulletEnabled val="1"/>
        </dgm:presLayoutVars>
      </dgm:prSet>
      <dgm:spPr/>
      <dgm:t>
        <a:bodyPr/>
        <a:lstStyle/>
        <a:p>
          <a:endParaRPr lang="es-SV"/>
        </a:p>
      </dgm:t>
    </dgm:pt>
  </dgm:ptLst>
  <dgm:cxnLst>
    <dgm:cxn modelId="{A854616B-C853-48EA-BF38-86E8B151569D}" srcId="{84A9A140-7AD5-4635-9E16-63E39D1867DB}" destId="{EBDFA9BE-585E-495E-9B63-4297AFB4CA95}" srcOrd="0" destOrd="0" parTransId="{8BD1C724-0BBD-4C56-9F92-86182B00CC65}" sibTransId="{C48817B3-227A-4268-815D-E8B80CB8E3A2}"/>
    <dgm:cxn modelId="{8108AD41-C5F5-48C6-89D8-00CAFB314913}" type="presOf" srcId="{EBDFA9BE-585E-495E-9B63-4297AFB4CA95}" destId="{1EDE810B-436E-4A9E-A0D1-7079002BAAF9}" srcOrd="0" destOrd="0" presId="urn:microsoft.com/office/officeart/2005/8/layout/vList2"/>
    <dgm:cxn modelId="{BC7C370F-29AF-405D-997A-5FB4966000C5}" type="presOf" srcId="{84A9A140-7AD5-4635-9E16-63E39D1867DB}" destId="{3A7C0E3D-4F45-4D28-A1F7-3DBAB1DD0E73}" srcOrd="0" destOrd="0" presId="urn:microsoft.com/office/officeart/2005/8/layout/vList2"/>
    <dgm:cxn modelId="{1E333419-14BF-4BD8-AB6B-E9E4B5FF9634}" type="presParOf" srcId="{3A7C0E3D-4F45-4D28-A1F7-3DBAB1DD0E73}" destId="{1EDE810B-436E-4A9E-A0D1-7079002BAAF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06A042-46AA-4C55-9958-D32DEB819C5C}" type="doc">
      <dgm:prSet loTypeId="urn:microsoft.com/office/officeart/2005/8/layout/cycle8" loCatId="cycle" qsTypeId="urn:microsoft.com/office/officeart/2005/8/quickstyle/simple1" qsCatId="simple" csTypeId="urn:microsoft.com/office/officeart/2005/8/colors/accent1_2" csCatId="accent1" phldr="1"/>
      <dgm:spPr/>
    </dgm:pt>
    <dgm:pt modelId="{A099547C-47F5-444E-B201-BA68A873C26B}">
      <dgm:prSet phldrT="[Texto]"/>
      <dgm:spPr/>
      <dgm:t>
        <a:bodyPr/>
        <a:lstStyle/>
        <a:p>
          <a:r>
            <a:rPr lang="es-MX" dirty="0" smtClean="0"/>
            <a:t>ESCUELA</a:t>
          </a:r>
          <a:endParaRPr lang="es-MX" dirty="0"/>
        </a:p>
      </dgm:t>
    </dgm:pt>
    <dgm:pt modelId="{EBF32A9D-8BEE-477C-B929-D89483EF674D}" type="parTrans" cxnId="{405B7E1F-742A-45C1-967A-ED365B9259F7}">
      <dgm:prSet/>
      <dgm:spPr/>
      <dgm:t>
        <a:bodyPr/>
        <a:lstStyle/>
        <a:p>
          <a:endParaRPr lang="es-MX"/>
        </a:p>
      </dgm:t>
    </dgm:pt>
    <dgm:pt modelId="{5B70658E-F134-431D-859F-6BA143696273}" type="sibTrans" cxnId="{405B7E1F-742A-45C1-967A-ED365B9259F7}">
      <dgm:prSet/>
      <dgm:spPr/>
      <dgm:t>
        <a:bodyPr/>
        <a:lstStyle/>
        <a:p>
          <a:endParaRPr lang="es-MX"/>
        </a:p>
      </dgm:t>
    </dgm:pt>
    <dgm:pt modelId="{3349C1AE-5DE6-4A17-B6DF-DABCCCC44C4B}">
      <dgm:prSet phldrT="[Texto]"/>
      <dgm:spPr/>
      <dgm:t>
        <a:bodyPr/>
        <a:lstStyle/>
        <a:p>
          <a:r>
            <a:rPr lang="es-MX" dirty="0" smtClean="0"/>
            <a:t>FAMILIA</a:t>
          </a:r>
          <a:endParaRPr lang="es-MX" dirty="0"/>
        </a:p>
      </dgm:t>
    </dgm:pt>
    <dgm:pt modelId="{0FE17703-CE3D-467B-9AFF-CE2B71E47C97}" type="parTrans" cxnId="{AAB99F37-64E4-470F-B6DC-3A70D2FC8B7F}">
      <dgm:prSet/>
      <dgm:spPr/>
      <dgm:t>
        <a:bodyPr/>
        <a:lstStyle/>
        <a:p>
          <a:endParaRPr lang="es-MX"/>
        </a:p>
      </dgm:t>
    </dgm:pt>
    <dgm:pt modelId="{DA614278-6E2B-4D39-8924-76C74FDCD5F0}" type="sibTrans" cxnId="{AAB99F37-64E4-470F-B6DC-3A70D2FC8B7F}">
      <dgm:prSet/>
      <dgm:spPr/>
      <dgm:t>
        <a:bodyPr/>
        <a:lstStyle/>
        <a:p>
          <a:endParaRPr lang="es-MX"/>
        </a:p>
      </dgm:t>
    </dgm:pt>
    <dgm:pt modelId="{2DE69527-FFD8-461A-82D1-AD055DAA3B0C}">
      <dgm:prSet phldrT="[Texto]"/>
      <dgm:spPr/>
      <dgm:t>
        <a:bodyPr/>
        <a:lstStyle/>
        <a:p>
          <a:r>
            <a:rPr lang="es-MX" dirty="0" smtClean="0"/>
            <a:t>AMIGOS</a:t>
          </a:r>
          <a:endParaRPr lang="es-MX" dirty="0"/>
        </a:p>
      </dgm:t>
    </dgm:pt>
    <dgm:pt modelId="{1F68410D-A312-4BEC-A4BC-85C6E94B982C}" type="parTrans" cxnId="{41AD7D83-A211-4AC0-ACE4-522B201E37C0}">
      <dgm:prSet/>
      <dgm:spPr/>
      <dgm:t>
        <a:bodyPr/>
        <a:lstStyle/>
        <a:p>
          <a:endParaRPr lang="es-MX"/>
        </a:p>
      </dgm:t>
    </dgm:pt>
    <dgm:pt modelId="{7E36CAF7-9824-46EB-9094-F800EBC6CF59}" type="sibTrans" cxnId="{41AD7D83-A211-4AC0-ACE4-522B201E37C0}">
      <dgm:prSet/>
      <dgm:spPr/>
      <dgm:t>
        <a:bodyPr/>
        <a:lstStyle/>
        <a:p>
          <a:endParaRPr lang="es-MX"/>
        </a:p>
      </dgm:t>
    </dgm:pt>
    <dgm:pt modelId="{ACED2775-D1D7-4CA3-8CFA-45DC54A96CAC}">
      <dgm:prSet phldrT="[Texto]"/>
      <dgm:spPr/>
      <dgm:t>
        <a:bodyPr/>
        <a:lstStyle/>
        <a:p>
          <a:r>
            <a:rPr lang="es-MX" dirty="0" smtClean="0"/>
            <a:t>COMUNICACION</a:t>
          </a:r>
          <a:endParaRPr lang="es-MX" dirty="0"/>
        </a:p>
      </dgm:t>
    </dgm:pt>
    <dgm:pt modelId="{83339DEB-51EA-4366-AC78-64681BF09CC6}" type="parTrans" cxnId="{2446BA21-DFB3-4004-9D1D-23C426DFFAEA}">
      <dgm:prSet/>
      <dgm:spPr/>
      <dgm:t>
        <a:bodyPr/>
        <a:lstStyle/>
        <a:p>
          <a:endParaRPr lang="es-MX"/>
        </a:p>
      </dgm:t>
    </dgm:pt>
    <dgm:pt modelId="{93DDE3BA-8DF4-4075-9257-4D4D44616B26}" type="sibTrans" cxnId="{2446BA21-DFB3-4004-9D1D-23C426DFFAEA}">
      <dgm:prSet/>
      <dgm:spPr/>
      <dgm:t>
        <a:bodyPr/>
        <a:lstStyle/>
        <a:p>
          <a:endParaRPr lang="es-MX"/>
        </a:p>
      </dgm:t>
    </dgm:pt>
    <dgm:pt modelId="{9D994F9D-F962-44FE-8300-C9EC34B5D8CC}" type="pres">
      <dgm:prSet presAssocID="{5C06A042-46AA-4C55-9958-D32DEB819C5C}" presName="compositeShape" presStyleCnt="0">
        <dgm:presLayoutVars>
          <dgm:chMax val="7"/>
          <dgm:dir/>
          <dgm:resizeHandles val="exact"/>
        </dgm:presLayoutVars>
      </dgm:prSet>
      <dgm:spPr/>
    </dgm:pt>
    <dgm:pt modelId="{BF8DC660-A4B4-4317-B092-92E26E98B486}" type="pres">
      <dgm:prSet presAssocID="{5C06A042-46AA-4C55-9958-D32DEB819C5C}" presName="wedge1" presStyleLbl="node1" presStyleIdx="0" presStyleCnt="4" custLinFactNeighborX="-4038" custLinFactNeighborY="3729"/>
      <dgm:spPr/>
      <dgm:t>
        <a:bodyPr/>
        <a:lstStyle/>
        <a:p>
          <a:endParaRPr lang="es-MX"/>
        </a:p>
      </dgm:t>
    </dgm:pt>
    <dgm:pt modelId="{F8FA9F6E-F594-42AB-BE4B-735E7AF2BA7B}" type="pres">
      <dgm:prSet presAssocID="{5C06A042-46AA-4C55-9958-D32DEB819C5C}" presName="dummy1a" presStyleCnt="0"/>
      <dgm:spPr/>
    </dgm:pt>
    <dgm:pt modelId="{CDE35BFB-ED00-46FE-B674-9AC5C7BAE7AB}" type="pres">
      <dgm:prSet presAssocID="{5C06A042-46AA-4C55-9958-D32DEB819C5C}" presName="dummy1b" presStyleCnt="0"/>
      <dgm:spPr/>
    </dgm:pt>
    <dgm:pt modelId="{EBCD29EA-ACD2-4743-962C-ACA8896C8B68}" type="pres">
      <dgm:prSet presAssocID="{5C06A042-46AA-4C55-9958-D32DEB819C5C}" presName="wedge1Tx" presStyleLbl="node1" presStyleIdx="0" presStyleCnt="4">
        <dgm:presLayoutVars>
          <dgm:chMax val="0"/>
          <dgm:chPref val="0"/>
          <dgm:bulletEnabled val="1"/>
        </dgm:presLayoutVars>
      </dgm:prSet>
      <dgm:spPr/>
      <dgm:t>
        <a:bodyPr/>
        <a:lstStyle/>
        <a:p>
          <a:endParaRPr lang="es-MX"/>
        </a:p>
      </dgm:t>
    </dgm:pt>
    <dgm:pt modelId="{795644CE-5BCD-49D4-882F-D9C2EF24AD30}" type="pres">
      <dgm:prSet presAssocID="{5C06A042-46AA-4C55-9958-D32DEB819C5C}" presName="wedge2" presStyleLbl="node1" presStyleIdx="1" presStyleCnt="4" custLinFactNeighborX="-4038" custLinFactNeighborY="372"/>
      <dgm:spPr/>
      <dgm:t>
        <a:bodyPr/>
        <a:lstStyle/>
        <a:p>
          <a:endParaRPr lang="es-MX"/>
        </a:p>
      </dgm:t>
    </dgm:pt>
    <dgm:pt modelId="{8E29296F-BA5E-4FC4-BE16-F1713728523A}" type="pres">
      <dgm:prSet presAssocID="{5C06A042-46AA-4C55-9958-D32DEB819C5C}" presName="dummy2a" presStyleCnt="0"/>
      <dgm:spPr/>
    </dgm:pt>
    <dgm:pt modelId="{C136E1BC-8DA6-4F6D-8F23-811E3675013A}" type="pres">
      <dgm:prSet presAssocID="{5C06A042-46AA-4C55-9958-D32DEB819C5C}" presName="dummy2b" presStyleCnt="0"/>
      <dgm:spPr/>
    </dgm:pt>
    <dgm:pt modelId="{F1717263-6DE4-40F6-BF87-115E86B0679B}" type="pres">
      <dgm:prSet presAssocID="{5C06A042-46AA-4C55-9958-D32DEB819C5C}" presName="wedge2Tx" presStyleLbl="node1" presStyleIdx="1" presStyleCnt="4">
        <dgm:presLayoutVars>
          <dgm:chMax val="0"/>
          <dgm:chPref val="0"/>
          <dgm:bulletEnabled val="1"/>
        </dgm:presLayoutVars>
      </dgm:prSet>
      <dgm:spPr/>
      <dgm:t>
        <a:bodyPr/>
        <a:lstStyle/>
        <a:p>
          <a:endParaRPr lang="es-MX"/>
        </a:p>
      </dgm:t>
    </dgm:pt>
    <dgm:pt modelId="{299F37A2-7126-4099-837C-1A6159EDA653}" type="pres">
      <dgm:prSet presAssocID="{5C06A042-46AA-4C55-9958-D32DEB819C5C}" presName="wedge3" presStyleLbl="node1" presStyleIdx="2" presStyleCnt="4"/>
      <dgm:spPr/>
      <dgm:t>
        <a:bodyPr/>
        <a:lstStyle/>
        <a:p>
          <a:endParaRPr lang="es-MX"/>
        </a:p>
      </dgm:t>
    </dgm:pt>
    <dgm:pt modelId="{7FF417B2-2F07-408D-9C14-7FED1331F0CB}" type="pres">
      <dgm:prSet presAssocID="{5C06A042-46AA-4C55-9958-D32DEB819C5C}" presName="dummy3a" presStyleCnt="0"/>
      <dgm:spPr/>
    </dgm:pt>
    <dgm:pt modelId="{6752A84A-9682-4230-8811-5291032A1DB4}" type="pres">
      <dgm:prSet presAssocID="{5C06A042-46AA-4C55-9958-D32DEB819C5C}" presName="dummy3b" presStyleCnt="0"/>
      <dgm:spPr/>
    </dgm:pt>
    <dgm:pt modelId="{A0DC8A6C-E5FD-4407-BE0A-671119F12713}" type="pres">
      <dgm:prSet presAssocID="{5C06A042-46AA-4C55-9958-D32DEB819C5C}" presName="wedge3Tx" presStyleLbl="node1" presStyleIdx="2" presStyleCnt="4">
        <dgm:presLayoutVars>
          <dgm:chMax val="0"/>
          <dgm:chPref val="0"/>
          <dgm:bulletEnabled val="1"/>
        </dgm:presLayoutVars>
      </dgm:prSet>
      <dgm:spPr/>
      <dgm:t>
        <a:bodyPr/>
        <a:lstStyle/>
        <a:p>
          <a:endParaRPr lang="es-MX"/>
        </a:p>
      </dgm:t>
    </dgm:pt>
    <dgm:pt modelId="{7FBFBDF2-572C-439D-9416-9FB36F1EC689}" type="pres">
      <dgm:prSet presAssocID="{5C06A042-46AA-4C55-9958-D32DEB819C5C}" presName="wedge4" presStyleLbl="node1" presStyleIdx="3" presStyleCnt="4" custLinFactNeighborX="-528" custLinFactNeighborY="3691"/>
      <dgm:spPr/>
      <dgm:t>
        <a:bodyPr/>
        <a:lstStyle/>
        <a:p>
          <a:endParaRPr lang="es-MX"/>
        </a:p>
      </dgm:t>
    </dgm:pt>
    <dgm:pt modelId="{5151CDA2-10E1-450C-B4E5-70F2FA433690}" type="pres">
      <dgm:prSet presAssocID="{5C06A042-46AA-4C55-9958-D32DEB819C5C}" presName="dummy4a" presStyleCnt="0"/>
      <dgm:spPr/>
    </dgm:pt>
    <dgm:pt modelId="{3C985D52-9F62-4993-8723-E115DF6567F3}" type="pres">
      <dgm:prSet presAssocID="{5C06A042-46AA-4C55-9958-D32DEB819C5C}" presName="dummy4b" presStyleCnt="0"/>
      <dgm:spPr/>
    </dgm:pt>
    <dgm:pt modelId="{5B5D7809-C4A2-4282-AECB-419A261ACA06}" type="pres">
      <dgm:prSet presAssocID="{5C06A042-46AA-4C55-9958-D32DEB819C5C}" presName="wedge4Tx" presStyleLbl="node1" presStyleIdx="3" presStyleCnt="4">
        <dgm:presLayoutVars>
          <dgm:chMax val="0"/>
          <dgm:chPref val="0"/>
          <dgm:bulletEnabled val="1"/>
        </dgm:presLayoutVars>
      </dgm:prSet>
      <dgm:spPr/>
      <dgm:t>
        <a:bodyPr/>
        <a:lstStyle/>
        <a:p>
          <a:endParaRPr lang="es-MX"/>
        </a:p>
      </dgm:t>
    </dgm:pt>
    <dgm:pt modelId="{E94E653E-8DAB-4D52-A98E-405178F00957}" type="pres">
      <dgm:prSet presAssocID="{5B70658E-F134-431D-859F-6BA143696273}" presName="arrowWedge1" presStyleLbl="fgSibTrans2D1" presStyleIdx="0" presStyleCnt="4"/>
      <dgm:spPr/>
    </dgm:pt>
    <dgm:pt modelId="{085B4EB1-C6EF-491C-BF1E-3E63F2E38EC3}" type="pres">
      <dgm:prSet presAssocID="{DA614278-6E2B-4D39-8924-76C74FDCD5F0}" presName="arrowWedge2" presStyleLbl="fgSibTrans2D1" presStyleIdx="1" presStyleCnt="4"/>
      <dgm:spPr/>
    </dgm:pt>
    <dgm:pt modelId="{B5FC30DE-11C9-40DE-B8CD-C9F9EF0CC139}" type="pres">
      <dgm:prSet presAssocID="{7E36CAF7-9824-46EB-9094-F800EBC6CF59}" presName="arrowWedge3" presStyleLbl="fgSibTrans2D1" presStyleIdx="2" presStyleCnt="4"/>
      <dgm:spPr/>
    </dgm:pt>
    <dgm:pt modelId="{2C938FF7-4111-419F-B48C-DEE6B1661E29}" type="pres">
      <dgm:prSet presAssocID="{93DDE3BA-8DF4-4075-9257-4D4D44616B26}" presName="arrowWedge4" presStyleLbl="fgSibTrans2D1" presStyleIdx="3" presStyleCnt="4" custLinFactNeighborX="-512" custLinFactNeighborY="-343"/>
      <dgm:spPr/>
    </dgm:pt>
  </dgm:ptLst>
  <dgm:cxnLst>
    <dgm:cxn modelId="{E18CBB2F-B519-454D-AAFE-8E51B6243CEB}" type="presOf" srcId="{3349C1AE-5DE6-4A17-B6DF-DABCCCC44C4B}" destId="{F1717263-6DE4-40F6-BF87-115E86B0679B}" srcOrd="1" destOrd="0" presId="urn:microsoft.com/office/officeart/2005/8/layout/cycle8"/>
    <dgm:cxn modelId="{AAB99F37-64E4-470F-B6DC-3A70D2FC8B7F}" srcId="{5C06A042-46AA-4C55-9958-D32DEB819C5C}" destId="{3349C1AE-5DE6-4A17-B6DF-DABCCCC44C4B}" srcOrd="1" destOrd="0" parTransId="{0FE17703-CE3D-467B-9AFF-CE2B71E47C97}" sibTransId="{DA614278-6E2B-4D39-8924-76C74FDCD5F0}"/>
    <dgm:cxn modelId="{281998AF-EFC2-457D-B282-0BC0603B39C8}" type="presOf" srcId="{5C06A042-46AA-4C55-9958-D32DEB819C5C}" destId="{9D994F9D-F962-44FE-8300-C9EC34B5D8CC}" srcOrd="0" destOrd="0" presId="urn:microsoft.com/office/officeart/2005/8/layout/cycle8"/>
    <dgm:cxn modelId="{82C4AB72-AFF9-4C6A-9888-F781335F8480}" type="presOf" srcId="{3349C1AE-5DE6-4A17-B6DF-DABCCCC44C4B}" destId="{795644CE-5BCD-49D4-882F-D9C2EF24AD30}" srcOrd="0" destOrd="0" presId="urn:microsoft.com/office/officeart/2005/8/layout/cycle8"/>
    <dgm:cxn modelId="{8ABCED22-7085-4722-B166-500D6B3357AE}" type="presOf" srcId="{2DE69527-FFD8-461A-82D1-AD055DAA3B0C}" destId="{299F37A2-7126-4099-837C-1A6159EDA653}" srcOrd="0" destOrd="0" presId="urn:microsoft.com/office/officeart/2005/8/layout/cycle8"/>
    <dgm:cxn modelId="{41AD7D83-A211-4AC0-ACE4-522B201E37C0}" srcId="{5C06A042-46AA-4C55-9958-D32DEB819C5C}" destId="{2DE69527-FFD8-461A-82D1-AD055DAA3B0C}" srcOrd="2" destOrd="0" parTransId="{1F68410D-A312-4BEC-A4BC-85C6E94B982C}" sibTransId="{7E36CAF7-9824-46EB-9094-F800EBC6CF59}"/>
    <dgm:cxn modelId="{748DF1F5-F039-43BF-9968-DCE527DC9DEF}" type="presOf" srcId="{A099547C-47F5-444E-B201-BA68A873C26B}" destId="{BF8DC660-A4B4-4317-B092-92E26E98B486}" srcOrd="0" destOrd="0" presId="urn:microsoft.com/office/officeart/2005/8/layout/cycle8"/>
    <dgm:cxn modelId="{212BD748-5D35-484F-86BC-50C80CDED7B4}" type="presOf" srcId="{2DE69527-FFD8-461A-82D1-AD055DAA3B0C}" destId="{A0DC8A6C-E5FD-4407-BE0A-671119F12713}" srcOrd="1" destOrd="0" presId="urn:microsoft.com/office/officeart/2005/8/layout/cycle8"/>
    <dgm:cxn modelId="{EB116651-A6E8-4790-81B1-87807B39693E}" type="presOf" srcId="{ACED2775-D1D7-4CA3-8CFA-45DC54A96CAC}" destId="{5B5D7809-C4A2-4282-AECB-419A261ACA06}" srcOrd="1" destOrd="0" presId="urn:microsoft.com/office/officeart/2005/8/layout/cycle8"/>
    <dgm:cxn modelId="{2446BA21-DFB3-4004-9D1D-23C426DFFAEA}" srcId="{5C06A042-46AA-4C55-9958-D32DEB819C5C}" destId="{ACED2775-D1D7-4CA3-8CFA-45DC54A96CAC}" srcOrd="3" destOrd="0" parTransId="{83339DEB-51EA-4366-AC78-64681BF09CC6}" sibTransId="{93DDE3BA-8DF4-4075-9257-4D4D44616B26}"/>
    <dgm:cxn modelId="{6F3DBC7D-81EE-4BD2-940A-4856C5AF3FEF}" type="presOf" srcId="{ACED2775-D1D7-4CA3-8CFA-45DC54A96CAC}" destId="{7FBFBDF2-572C-439D-9416-9FB36F1EC689}" srcOrd="0" destOrd="0" presId="urn:microsoft.com/office/officeart/2005/8/layout/cycle8"/>
    <dgm:cxn modelId="{0DD07D37-5AA2-491F-8E80-E14E822D6801}" type="presOf" srcId="{A099547C-47F5-444E-B201-BA68A873C26B}" destId="{EBCD29EA-ACD2-4743-962C-ACA8896C8B68}" srcOrd="1" destOrd="0" presId="urn:microsoft.com/office/officeart/2005/8/layout/cycle8"/>
    <dgm:cxn modelId="{405B7E1F-742A-45C1-967A-ED365B9259F7}" srcId="{5C06A042-46AA-4C55-9958-D32DEB819C5C}" destId="{A099547C-47F5-444E-B201-BA68A873C26B}" srcOrd="0" destOrd="0" parTransId="{EBF32A9D-8BEE-477C-B929-D89483EF674D}" sibTransId="{5B70658E-F134-431D-859F-6BA143696273}"/>
    <dgm:cxn modelId="{1FAF2E44-B2AC-4C32-829F-0F67DEF79C5E}" type="presParOf" srcId="{9D994F9D-F962-44FE-8300-C9EC34B5D8CC}" destId="{BF8DC660-A4B4-4317-B092-92E26E98B486}" srcOrd="0" destOrd="0" presId="urn:microsoft.com/office/officeart/2005/8/layout/cycle8"/>
    <dgm:cxn modelId="{CF6BB22E-BBD8-421F-9280-BEF778DA63E2}" type="presParOf" srcId="{9D994F9D-F962-44FE-8300-C9EC34B5D8CC}" destId="{F8FA9F6E-F594-42AB-BE4B-735E7AF2BA7B}" srcOrd="1" destOrd="0" presId="urn:microsoft.com/office/officeart/2005/8/layout/cycle8"/>
    <dgm:cxn modelId="{8497F1E8-27B3-42BB-8841-BD195D40F88F}" type="presParOf" srcId="{9D994F9D-F962-44FE-8300-C9EC34B5D8CC}" destId="{CDE35BFB-ED00-46FE-B674-9AC5C7BAE7AB}" srcOrd="2" destOrd="0" presId="urn:microsoft.com/office/officeart/2005/8/layout/cycle8"/>
    <dgm:cxn modelId="{F9C29BEF-8CC5-450C-B55E-21B95356E578}" type="presParOf" srcId="{9D994F9D-F962-44FE-8300-C9EC34B5D8CC}" destId="{EBCD29EA-ACD2-4743-962C-ACA8896C8B68}" srcOrd="3" destOrd="0" presId="urn:microsoft.com/office/officeart/2005/8/layout/cycle8"/>
    <dgm:cxn modelId="{C9CAE1AC-8ED4-4AB3-9178-AD16D07B857C}" type="presParOf" srcId="{9D994F9D-F962-44FE-8300-C9EC34B5D8CC}" destId="{795644CE-5BCD-49D4-882F-D9C2EF24AD30}" srcOrd="4" destOrd="0" presId="urn:microsoft.com/office/officeart/2005/8/layout/cycle8"/>
    <dgm:cxn modelId="{D3039BF5-1D5F-41C2-9218-0E7777231FD7}" type="presParOf" srcId="{9D994F9D-F962-44FE-8300-C9EC34B5D8CC}" destId="{8E29296F-BA5E-4FC4-BE16-F1713728523A}" srcOrd="5" destOrd="0" presId="urn:microsoft.com/office/officeart/2005/8/layout/cycle8"/>
    <dgm:cxn modelId="{0FFDEC2B-11F5-4132-A7C7-52F2DAC32AF9}" type="presParOf" srcId="{9D994F9D-F962-44FE-8300-C9EC34B5D8CC}" destId="{C136E1BC-8DA6-4F6D-8F23-811E3675013A}" srcOrd="6" destOrd="0" presId="urn:microsoft.com/office/officeart/2005/8/layout/cycle8"/>
    <dgm:cxn modelId="{D91F8DA1-FF5F-451D-B656-E4F5E75EB10C}" type="presParOf" srcId="{9D994F9D-F962-44FE-8300-C9EC34B5D8CC}" destId="{F1717263-6DE4-40F6-BF87-115E86B0679B}" srcOrd="7" destOrd="0" presId="urn:microsoft.com/office/officeart/2005/8/layout/cycle8"/>
    <dgm:cxn modelId="{BC5E6F9E-C6D5-44DC-A695-DD688BB49141}" type="presParOf" srcId="{9D994F9D-F962-44FE-8300-C9EC34B5D8CC}" destId="{299F37A2-7126-4099-837C-1A6159EDA653}" srcOrd="8" destOrd="0" presId="urn:microsoft.com/office/officeart/2005/8/layout/cycle8"/>
    <dgm:cxn modelId="{4247175E-10B6-4E0A-92BF-C5FE726488F1}" type="presParOf" srcId="{9D994F9D-F962-44FE-8300-C9EC34B5D8CC}" destId="{7FF417B2-2F07-408D-9C14-7FED1331F0CB}" srcOrd="9" destOrd="0" presId="urn:microsoft.com/office/officeart/2005/8/layout/cycle8"/>
    <dgm:cxn modelId="{E2833C78-91BB-4C50-95D4-723B2E2A15F6}" type="presParOf" srcId="{9D994F9D-F962-44FE-8300-C9EC34B5D8CC}" destId="{6752A84A-9682-4230-8811-5291032A1DB4}" srcOrd="10" destOrd="0" presId="urn:microsoft.com/office/officeart/2005/8/layout/cycle8"/>
    <dgm:cxn modelId="{62DCA0AA-4802-4426-93A3-DA07BA383139}" type="presParOf" srcId="{9D994F9D-F962-44FE-8300-C9EC34B5D8CC}" destId="{A0DC8A6C-E5FD-4407-BE0A-671119F12713}" srcOrd="11" destOrd="0" presId="urn:microsoft.com/office/officeart/2005/8/layout/cycle8"/>
    <dgm:cxn modelId="{D915D7D0-DE1A-45A5-84D1-615CB5DD2A60}" type="presParOf" srcId="{9D994F9D-F962-44FE-8300-C9EC34B5D8CC}" destId="{7FBFBDF2-572C-439D-9416-9FB36F1EC689}" srcOrd="12" destOrd="0" presId="urn:microsoft.com/office/officeart/2005/8/layout/cycle8"/>
    <dgm:cxn modelId="{72B4F60C-7B60-4BD1-9FDA-4B0ED112FC38}" type="presParOf" srcId="{9D994F9D-F962-44FE-8300-C9EC34B5D8CC}" destId="{5151CDA2-10E1-450C-B4E5-70F2FA433690}" srcOrd="13" destOrd="0" presId="urn:microsoft.com/office/officeart/2005/8/layout/cycle8"/>
    <dgm:cxn modelId="{5D21AC50-1033-4870-8318-B692F77F2859}" type="presParOf" srcId="{9D994F9D-F962-44FE-8300-C9EC34B5D8CC}" destId="{3C985D52-9F62-4993-8723-E115DF6567F3}" srcOrd="14" destOrd="0" presId="urn:microsoft.com/office/officeart/2005/8/layout/cycle8"/>
    <dgm:cxn modelId="{ED34A434-6339-4B8D-81E0-1E1810D85441}" type="presParOf" srcId="{9D994F9D-F962-44FE-8300-C9EC34B5D8CC}" destId="{5B5D7809-C4A2-4282-AECB-419A261ACA06}" srcOrd="15" destOrd="0" presId="urn:microsoft.com/office/officeart/2005/8/layout/cycle8"/>
    <dgm:cxn modelId="{B99E84DC-6062-49F3-8BC0-CD0FC3CBF621}" type="presParOf" srcId="{9D994F9D-F962-44FE-8300-C9EC34B5D8CC}" destId="{E94E653E-8DAB-4D52-A98E-405178F00957}" srcOrd="16" destOrd="0" presId="urn:microsoft.com/office/officeart/2005/8/layout/cycle8"/>
    <dgm:cxn modelId="{DB462D2A-AA5A-4F70-BD34-EBE6CFCDE8E6}" type="presParOf" srcId="{9D994F9D-F962-44FE-8300-C9EC34B5D8CC}" destId="{085B4EB1-C6EF-491C-BF1E-3E63F2E38EC3}" srcOrd="17" destOrd="0" presId="urn:microsoft.com/office/officeart/2005/8/layout/cycle8"/>
    <dgm:cxn modelId="{8AC48A3B-34FB-4C04-A2C6-356412AF403B}" type="presParOf" srcId="{9D994F9D-F962-44FE-8300-C9EC34B5D8CC}" destId="{B5FC30DE-11C9-40DE-B8CD-C9F9EF0CC139}" srcOrd="18" destOrd="0" presId="urn:microsoft.com/office/officeart/2005/8/layout/cycle8"/>
    <dgm:cxn modelId="{472DE771-7ACD-46A3-9B11-AD97720C4F0E}" type="presParOf" srcId="{9D994F9D-F962-44FE-8300-C9EC34B5D8CC}" destId="{2C938FF7-4111-419F-B48C-DEE6B1661E29}" srcOrd="1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A9A140-7AD5-4635-9E16-63E39D1867DB}"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SV"/>
        </a:p>
      </dgm:t>
    </dgm:pt>
    <dgm:pt modelId="{EBDFA9BE-585E-495E-9B63-4297AFB4CA95}">
      <dgm:prSet phldrT="[Texto]" custT="1">
        <dgm:style>
          <a:lnRef idx="3">
            <a:schemeClr val="lt1"/>
          </a:lnRef>
          <a:fillRef idx="1">
            <a:schemeClr val="accent4"/>
          </a:fillRef>
          <a:effectRef idx="1">
            <a:schemeClr val="accent4"/>
          </a:effectRef>
          <a:fontRef idx="minor">
            <a:schemeClr val="lt1"/>
          </a:fontRef>
        </dgm:style>
      </dgm:prSet>
      <dgm:spPr/>
      <dgm:t>
        <a:bodyPr/>
        <a:lstStyle/>
        <a:p>
          <a:pPr algn="ctr"/>
          <a:r>
            <a:rPr lang="es-SV" sz="4400" dirty="0" smtClean="0">
              <a:latin typeface="+mj-lt"/>
            </a:rPr>
            <a:t>Cambio de pila</a:t>
          </a:r>
          <a:endParaRPr lang="es-SV" sz="4400" dirty="0">
            <a:latin typeface="+mj-lt"/>
          </a:endParaRPr>
        </a:p>
      </dgm:t>
    </dgm:pt>
    <dgm:pt modelId="{8BD1C724-0BBD-4C56-9F92-86182B00CC65}" type="parTrans" cxnId="{A854616B-C853-48EA-BF38-86E8B151569D}">
      <dgm:prSet/>
      <dgm:spPr/>
      <dgm:t>
        <a:bodyPr/>
        <a:lstStyle/>
        <a:p>
          <a:endParaRPr lang="es-SV"/>
        </a:p>
      </dgm:t>
    </dgm:pt>
    <dgm:pt modelId="{C48817B3-227A-4268-815D-E8B80CB8E3A2}" type="sibTrans" cxnId="{A854616B-C853-48EA-BF38-86E8B151569D}">
      <dgm:prSet/>
      <dgm:spPr/>
      <dgm:t>
        <a:bodyPr/>
        <a:lstStyle/>
        <a:p>
          <a:endParaRPr lang="es-SV"/>
        </a:p>
      </dgm:t>
    </dgm:pt>
    <dgm:pt modelId="{3A7C0E3D-4F45-4D28-A1F7-3DBAB1DD0E73}" type="pres">
      <dgm:prSet presAssocID="{84A9A140-7AD5-4635-9E16-63E39D1867DB}" presName="linear" presStyleCnt="0">
        <dgm:presLayoutVars>
          <dgm:animLvl val="lvl"/>
          <dgm:resizeHandles val="exact"/>
        </dgm:presLayoutVars>
      </dgm:prSet>
      <dgm:spPr/>
      <dgm:t>
        <a:bodyPr/>
        <a:lstStyle/>
        <a:p>
          <a:endParaRPr lang="es-SV"/>
        </a:p>
      </dgm:t>
    </dgm:pt>
    <dgm:pt modelId="{1EDE810B-436E-4A9E-A0D1-7079002BAAF9}" type="pres">
      <dgm:prSet presAssocID="{EBDFA9BE-585E-495E-9B63-4297AFB4CA95}" presName="parentText" presStyleLbl="node1" presStyleIdx="0" presStyleCnt="1" custScaleX="97918" custScaleY="83268" custLinFactY="14138" custLinFactNeighborX="1187" custLinFactNeighborY="100000">
        <dgm:presLayoutVars>
          <dgm:chMax val="0"/>
          <dgm:bulletEnabled val="1"/>
        </dgm:presLayoutVars>
      </dgm:prSet>
      <dgm:spPr/>
      <dgm:t>
        <a:bodyPr/>
        <a:lstStyle/>
        <a:p>
          <a:endParaRPr lang="es-SV"/>
        </a:p>
      </dgm:t>
    </dgm:pt>
  </dgm:ptLst>
  <dgm:cxnLst>
    <dgm:cxn modelId="{ADCF87CD-79B0-402C-B9CF-F99C1294CAF2}" type="presOf" srcId="{EBDFA9BE-585E-495E-9B63-4297AFB4CA95}" destId="{1EDE810B-436E-4A9E-A0D1-7079002BAAF9}" srcOrd="0" destOrd="0" presId="urn:microsoft.com/office/officeart/2005/8/layout/vList2"/>
    <dgm:cxn modelId="{A854616B-C853-48EA-BF38-86E8B151569D}" srcId="{84A9A140-7AD5-4635-9E16-63E39D1867DB}" destId="{EBDFA9BE-585E-495E-9B63-4297AFB4CA95}" srcOrd="0" destOrd="0" parTransId="{8BD1C724-0BBD-4C56-9F92-86182B00CC65}" sibTransId="{C48817B3-227A-4268-815D-E8B80CB8E3A2}"/>
    <dgm:cxn modelId="{142DEC5C-DF8B-4EA0-9001-F403D762AD26}" type="presOf" srcId="{84A9A140-7AD5-4635-9E16-63E39D1867DB}" destId="{3A7C0E3D-4F45-4D28-A1F7-3DBAB1DD0E73}" srcOrd="0" destOrd="0" presId="urn:microsoft.com/office/officeart/2005/8/layout/vList2"/>
    <dgm:cxn modelId="{BFE41BFD-4440-4E34-943A-A7C1C039A09E}" type="presParOf" srcId="{3A7C0E3D-4F45-4D28-A1F7-3DBAB1DD0E73}" destId="{1EDE810B-436E-4A9E-A0D1-7079002BAAF9}"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E810B-436E-4A9E-A0D1-7079002BAAF9}">
      <dsp:nvSpPr>
        <dsp:cNvPr id="0" name=""/>
        <dsp:cNvSpPr/>
      </dsp:nvSpPr>
      <dsp:spPr>
        <a:xfrm>
          <a:off x="0" y="0"/>
          <a:ext cx="8058259" cy="997617"/>
        </a:xfrm>
        <a:prstGeom prst="roundRect">
          <a:avLst/>
        </a:prstGeom>
        <a:solidFill>
          <a:schemeClr val="accent1">
            <a:lumMod val="75000"/>
          </a:schemeClr>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Comunicadores</a:t>
          </a:r>
          <a:endParaRPr lang="es-SV" sz="4400" kern="1200" dirty="0">
            <a:latin typeface="+mj-lt"/>
          </a:endParaRPr>
        </a:p>
      </dsp:txBody>
      <dsp:txXfrm>
        <a:off x="48700" y="48700"/>
        <a:ext cx="7960859" cy="9002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E810B-436E-4A9E-A0D1-7079002BAAF9}">
      <dsp:nvSpPr>
        <dsp:cNvPr id="0" name=""/>
        <dsp:cNvSpPr/>
      </dsp:nvSpPr>
      <dsp:spPr>
        <a:xfrm>
          <a:off x="0" y="0"/>
          <a:ext cx="8058259" cy="997617"/>
        </a:xfrm>
        <a:prstGeom prst="roundRect">
          <a:avLst/>
        </a:prstGeom>
        <a:solidFill>
          <a:schemeClr val="accent4"/>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Tablero contextual</a:t>
          </a:r>
          <a:endParaRPr lang="es-SV" sz="4400" kern="1200" dirty="0">
            <a:latin typeface="+mj-lt"/>
          </a:endParaRPr>
        </a:p>
      </dsp:txBody>
      <dsp:txXfrm>
        <a:off x="48700" y="48700"/>
        <a:ext cx="7960859" cy="900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E810B-436E-4A9E-A0D1-7079002BAAF9}">
      <dsp:nvSpPr>
        <dsp:cNvPr id="0" name=""/>
        <dsp:cNvSpPr/>
      </dsp:nvSpPr>
      <dsp:spPr>
        <a:xfrm rot="16200000">
          <a:off x="-1888272" y="131213"/>
          <a:ext cx="4728563" cy="952018"/>
        </a:xfrm>
        <a:prstGeom prst="roundRect">
          <a:avLst/>
        </a:prstGeom>
        <a:solidFill>
          <a:schemeClr val="accent1">
            <a:lumMod val="75000"/>
          </a:schemeClr>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err="1" smtClean="0">
              <a:latin typeface="+mj-lt"/>
            </a:rPr>
            <a:t>Lecto</a:t>
          </a:r>
          <a:r>
            <a:rPr lang="es-SV" sz="4400" kern="1200" dirty="0" smtClean="0">
              <a:latin typeface="+mj-lt"/>
            </a:rPr>
            <a:t>-escritura</a:t>
          </a:r>
          <a:endParaRPr lang="es-SV" sz="4400" kern="1200" dirty="0">
            <a:latin typeface="+mj-lt"/>
          </a:endParaRPr>
        </a:p>
      </dsp:txBody>
      <dsp:txXfrm>
        <a:off x="-1841798" y="177687"/>
        <a:ext cx="4635615" cy="8590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E810B-436E-4A9E-A0D1-7079002BAAF9}">
      <dsp:nvSpPr>
        <dsp:cNvPr id="0" name=""/>
        <dsp:cNvSpPr/>
      </dsp:nvSpPr>
      <dsp:spPr>
        <a:xfrm>
          <a:off x="0" y="0"/>
          <a:ext cx="8058259" cy="1044867"/>
        </a:xfrm>
        <a:prstGeom prst="roundRect">
          <a:avLst/>
        </a:prstGeom>
        <a:solidFill>
          <a:schemeClr val="accent4"/>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Lucida Sans" pitchFamily="34" charset="0"/>
            </a:rPr>
            <a:t>Escritura</a:t>
          </a:r>
          <a:endParaRPr lang="es-SV" sz="4400" kern="1200" dirty="0">
            <a:latin typeface="Lucida Sans" pitchFamily="34" charset="0"/>
          </a:endParaRPr>
        </a:p>
      </dsp:txBody>
      <dsp:txXfrm>
        <a:off x="51006" y="51006"/>
        <a:ext cx="7956247" cy="942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E810B-436E-4A9E-A0D1-7079002BAAF9}">
      <dsp:nvSpPr>
        <dsp:cNvPr id="0" name=""/>
        <dsp:cNvSpPr/>
      </dsp:nvSpPr>
      <dsp:spPr>
        <a:xfrm>
          <a:off x="14237" y="0"/>
          <a:ext cx="8058259" cy="997617"/>
        </a:xfrm>
        <a:prstGeom prst="roundRect">
          <a:avLst/>
        </a:prstGeom>
        <a:solidFill>
          <a:schemeClr val="accent4"/>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Libro Adaptado</a:t>
          </a:r>
          <a:endParaRPr lang="es-SV" sz="4400" kern="1200" dirty="0">
            <a:latin typeface="+mj-lt"/>
          </a:endParaRPr>
        </a:p>
      </dsp:txBody>
      <dsp:txXfrm>
        <a:off x="62937" y="48700"/>
        <a:ext cx="7960859" cy="9002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E810B-436E-4A9E-A0D1-7079002BAAF9}">
      <dsp:nvSpPr>
        <dsp:cNvPr id="0" name=""/>
        <dsp:cNvSpPr/>
      </dsp:nvSpPr>
      <dsp:spPr>
        <a:xfrm>
          <a:off x="114309" y="145390"/>
          <a:ext cx="8058259" cy="997617"/>
        </a:xfrm>
        <a:prstGeom prst="roundRect">
          <a:avLst/>
        </a:prstGeom>
        <a:solidFill>
          <a:schemeClr val="accent4"/>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Alto relieve y </a:t>
          </a:r>
          <a:r>
            <a:rPr lang="es-SV" sz="4400" kern="1200" dirty="0" err="1" smtClean="0">
              <a:latin typeface="+mj-lt"/>
            </a:rPr>
            <a:t>macrotipos</a:t>
          </a:r>
          <a:endParaRPr lang="es-SV" sz="4400" kern="1200" dirty="0">
            <a:latin typeface="+mj-lt"/>
          </a:endParaRPr>
        </a:p>
      </dsp:txBody>
      <dsp:txXfrm>
        <a:off x="163009" y="194090"/>
        <a:ext cx="7960859" cy="9002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E810B-436E-4A9E-A0D1-7079002BAAF9}">
      <dsp:nvSpPr>
        <dsp:cNvPr id="0" name=""/>
        <dsp:cNvSpPr/>
      </dsp:nvSpPr>
      <dsp:spPr>
        <a:xfrm>
          <a:off x="0" y="0"/>
          <a:ext cx="8058259" cy="997617"/>
        </a:xfrm>
        <a:prstGeom prst="roundRect">
          <a:avLst/>
        </a:prstGeom>
        <a:solidFill>
          <a:schemeClr val="accent4"/>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Matemáticas</a:t>
          </a:r>
          <a:endParaRPr lang="es-SV" sz="4400" kern="1200" dirty="0">
            <a:latin typeface="+mj-lt"/>
          </a:endParaRPr>
        </a:p>
      </dsp:txBody>
      <dsp:txXfrm>
        <a:off x="48700" y="48700"/>
        <a:ext cx="7960859" cy="9002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DC660-A4B4-4317-B092-92E26E98B486}">
      <dsp:nvSpPr>
        <dsp:cNvPr id="0" name=""/>
        <dsp:cNvSpPr/>
      </dsp:nvSpPr>
      <dsp:spPr>
        <a:xfrm>
          <a:off x="446665" y="276701"/>
          <a:ext cx="2546187" cy="2546187"/>
        </a:xfrm>
        <a:prstGeom prst="pie">
          <a:avLst>
            <a:gd name="adj1" fmla="val 162000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MX" sz="1000" kern="1200" dirty="0" smtClean="0"/>
            <a:t>ESCUELA</a:t>
          </a:r>
          <a:endParaRPr lang="es-MX" sz="1000" kern="1200" dirty="0"/>
        </a:p>
      </dsp:txBody>
      <dsp:txXfrm>
        <a:off x="1798266" y="804429"/>
        <a:ext cx="939664" cy="697170"/>
      </dsp:txXfrm>
    </dsp:sp>
    <dsp:sp modelId="{795644CE-5BCD-49D4-882F-D9C2EF24AD30}">
      <dsp:nvSpPr>
        <dsp:cNvPr id="0" name=""/>
        <dsp:cNvSpPr/>
      </dsp:nvSpPr>
      <dsp:spPr>
        <a:xfrm>
          <a:off x="446665" y="276705"/>
          <a:ext cx="2546187" cy="2546187"/>
        </a:xfrm>
        <a:prstGeom prst="pie">
          <a:avLst>
            <a:gd name="adj1" fmla="val 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MX" sz="1000" kern="1200" dirty="0" smtClean="0"/>
            <a:t>FAMILIA</a:t>
          </a:r>
          <a:endParaRPr lang="es-MX" sz="1000" kern="1200" dirty="0"/>
        </a:p>
      </dsp:txBody>
      <dsp:txXfrm>
        <a:off x="1798266" y="1597995"/>
        <a:ext cx="939664" cy="697170"/>
      </dsp:txXfrm>
    </dsp:sp>
    <dsp:sp modelId="{299F37A2-7126-4099-837C-1A6159EDA653}">
      <dsp:nvSpPr>
        <dsp:cNvPr id="0" name=""/>
        <dsp:cNvSpPr/>
      </dsp:nvSpPr>
      <dsp:spPr>
        <a:xfrm>
          <a:off x="464001" y="267233"/>
          <a:ext cx="2546187" cy="2546187"/>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MX" sz="1000" kern="1200" dirty="0" smtClean="0"/>
            <a:t>AMIGOS</a:t>
          </a:r>
          <a:endParaRPr lang="es-MX" sz="1000" kern="1200" dirty="0"/>
        </a:p>
      </dsp:txBody>
      <dsp:txXfrm>
        <a:off x="718923" y="1588523"/>
        <a:ext cx="939664" cy="697170"/>
      </dsp:txXfrm>
    </dsp:sp>
    <dsp:sp modelId="{7FBFBDF2-572C-439D-9416-9FB36F1EC689}">
      <dsp:nvSpPr>
        <dsp:cNvPr id="0" name=""/>
        <dsp:cNvSpPr/>
      </dsp:nvSpPr>
      <dsp:spPr>
        <a:xfrm>
          <a:off x="450557" y="275734"/>
          <a:ext cx="2546187" cy="2546187"/>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MX" sz="1000" kern="1200" dirty="0" smtClean="0"/>
            <a:t>COMUNICACION</a:t>
          </a:r>
          <a:endParaRPr lang="es-MX" sz="1000" kern="1200" dirty="0"/>
        </a:p>
      </dsp:txBody>
      <dsp:txXfrm>
        <a:off x="705479" y="803462"/>
        <a:ext cx="939664" cy="697170"/>
      </dsp:txXfrm>
    </dsp:sp>
    <dsp:sp modelId="{E94E653E-8DAB-4D52-A98E-405178F00957}">
      <dsp:nvSpPr>
        <dsp:cNvPr id="0" name=""/>
        <dsp:cNvSpPr/>
      </dsp:nvSpPr>
      <dsp:spPr>
        <a:xfrm>
          <a:off x="289044" y="119080"/>
          <a:ext cx="2861430" cy="2861430"/>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5B4EB1-C6EF-491C-BF1E-3E63F2E38EC3}">
      <dsp:nvSpPr>
        <dsp:cNvPr id="0" name=""/>
        <dsp:cNvSpPr/>
      </dsp:nvSpPr>
      <dsp:spPr>
        <a:xfrm>
          <a:off x="289044" y="119084"/>
          <a:ext cx="2861430" cy="2861430"/>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FC30DE-11C9-40DE-B8CD-C9F9EF0CC139}">
      <dsp:nvSpPr>
        <dsp:cNvPr id="0" name=""/>
        <dsp:cNvSpPr/>
      </dsp:nvSpPr>
      <dsp:spPr>
        <a:xfrm>
          <a:off x="306380" y="109612"/>
          <a:ext cx="2861430" cy="2861430"/>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938FF7-4111-419F-B48C-DEE6B1661E29}">
      <dsp:nvSpPr>
        <dsp:cNvPr id="0" name=""/>
        <dsp:cNvSpPr/>
      </dsp:nvSpPr>
      <dsp:spPr>
        <a:xfrm>
          <a:off x="278285" y="108298"/>
          <a:ext cx="2861430" cy="2861430"/>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E810B-436E-4A9E-A0D1-7079002BAAF9}">
      <dsp:nvSpPr>
        <dsp:cNvPr id="0" name=""/>
        <dsp:cNvSpPr/>
      </dsp:nvSpPr>
      <dsp:spPr>
        <a:xfrm>
          <a:off x="171340" y="145390"/>
          <a:ext cx="8058259" cy="997617"/>
        </a:xfrm>
        <a:prstGeom prst="roundRect">
          <a:avLst/>
        </a:prstGeom>
        <a:solidFill>
          <a:schemeClr val="accent4"/>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Cambio de pila</a:t>
          </a:r>
          <a:endParaRPr lang="es-SV" sz="4400" kern="1200" dirty="0">
            <a:latin typeface="+mj-lt"/>
          </a:endParaRPr>
        </a:p>
      </dsp:txBody>
      <dsp:txXfrm>
        <a:off x="220040" y="194090"/>
        <a:ext cx="7960859" cy="9002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F10C3-B054-4924-B55F-854E64A55B9F}" type="datetimeFigureOut">
              <a:rPr lang="es-MX" smtClean="0"/>
              <a:t>15/02/2016</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6CA17-7B36-4AA7-819C-2CF4F78850E6}" type="slidenum">
              <a:rPr lang="es-MX" smtClean="0"/>
              <a:t>‹Nº›</a:t>
            </a:fld>
            <a:endParaRPr lang="es-MX"/>
          </a:p>
        </p:txBody>
      </p:sp>
    </p:spTree>
    <p:extLst>
      <p:ext uri="{BB962C8B-B14F-4D97-AF65-F5344CB8AC3E}">
        <p14:creationId xmlns:p14="http://schemas.microsoft.com/office/powerpoint/2010/main" val="4250499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SV" dirty="0"/>
          </a:p>
        </p:txBody>
      </p:sp>
      <p:sp>
        <p:nvSpPr>
          <p:cNvPr id="4" name="3 Marcador de número de diapositiva"/>
          <p:cNvSpPr>
            <a:spLocks noGrp="1"/>
          </p:cNvSpPr>
          <p:nvPr>
            <p:ph type="sldNum" sz="quarter" idx="10"/>
          </p:nvPr>
        </p:nvSpPr>
        <p:spPr/>
        <p:txBody>
          <a:bodyPr/>
          <a:lstStyle/>
          <a:p>
            <a:fld id="{411CF0CC-0B40-42FC-A4A7-494CC9934A52}" type="slidenum">
              <a:rPr lang="es-SV" smtClean="0"/>
              <a:pPr/>
              <a:t>19</a:t>
            </a:fld>
            <a:endParaRPr lang="es-SV"/>
          </a:p>
        </p:txBody>
      </p:sp>
    </p:spTree>
    <p:extLst>
      <p:ext uri="{BB962C8B-B14F-4D97-AF65-F5344CB8AC3E}">
        <p14:creationId xmlns:p14="http://schemas.microsoft.com/office/powerpoint/2010/main" val="50118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07B694-4500-4949-9305-C21095C09930}" type="slidenum">
              <a:rPr lang="es-ES"/>
              <a:pPr/>
              <a:t>24</a:t>
            </a:fld>
            <a:endParaRPr lang="es-E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xfrm>
            <a:off x="1194012" y="3361610"/>
            <a:ext cx="6567065" cy="3184684"/>
          </a:xfrm>
        </p:spPr>
        <p:txBody>
          <a:bodyPr/>
          <a:lstStyle/>
          <a:p>
            <a:r>
              <a:rPr lang="en-US">
                <a:latin typeface="Comic Sans MS" pitchFamily="66" charset="0"/>
                <a:cs typeface="Times New Roman" pitchFamily="18" charset="0"/>
              </a:rPr>
              <a:t>( compensamos completamente las dificultades en la decodificación de letras, y sustituimos el sistema visual por el sistema auditivo para lograr mejor comprensión de la lectura. Si la persona tiene dificultades en escuchar, ya sea por dificultad en procesar el lenguaje oral o por déficits de atención, las grabadoras se pueden utilizar para grabar las notas de la clase, instrucciones de un jefe o direcciones, ya que con las mismas pueden revisar la información más adelante, y escuchar la grabación tantas veces como sea necesario para comprender mejor el material. Las grabadoras que se utilizan para escuchar textos pregrabados [libros, revistas, periódicos], tienen un control del habla variable, el cual ajusta la velocidad de la grabación y el tono sin perder la inteligibilidad, con el fin de procesar mejor la información auditiva).</a:t>
            </a:r>
            <a:r>
              <a:rPr lang="en-US"/>
              <a:t> </a:t>
            </a:r>
          </a:p>
          <a:p>
            <a:r>
              <a:rPr lang="en-US"/>
              <a:t>Actividad: Tener libro de cuentos en cassette y demostrarlo.</a:t>
            </a:r>
          </a:p>
        </p:txBody>
      </p:sp>
    </p:spTree>
    <p:extLst>
      <p:ext uri="{BB962C8B-B14F-4D97-AF65-F5344CB8AC3E}">
        <p14:creationId xmlns:p14="http://schemas.microsoft.com/office/powerpoint/2010/main" val="258867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13DAD621-6888-4359-B006-45C42A14EDBD}" type="datetimeFigureOut">
              <a:rPr lang="es-MX" smtClean="0"/>
              <a:t>15/02/2016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B9E06CB-2871-4C22-9460-22C62FEC6A75}" type="slidenum">
              <a:rPr lang="es-MX" smtClean="0"/>
              <a:t>‹Nº›</a:t>
            </a:fld>
            <a:endParaRPr lang="es-MX"/>
          </a:p>
        </p:txBody>
      </p:sp>
    </p:spTree>
    <p:extLst>
      <p:ext uri="{BB962C8B-B14F-4D97-AF65-F5344CB8AC3E}">
        <p14:creationId xmlns:p14="http://schemas.microsoft.com/office/powerpoint/2010/main" val="115402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13DAD621-6888-4359-B006-45C42A14EDBD}" type="datetimeFigureOut">
              <a:rPr lang="es-MX" smtClean="0"/>
              <a:t>15/02/2016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B9E06CB-2871-4C22-9460-22C62FEC6A75}" type="slidenum">
              <a:rPr lang="es-MX" smtClean="0"/>
              <a:t>‹Nº›</a:t>
            </a:fld>
            <a:endParaRPr lang="es-MX"/>
          </a:p>
        </p:txBody>
      </p:sp>
    </p:spTree>
    <p:extLst>
      <p:ext uri="{BB962C8B-B14F-4D97-AF65-F5344CB8AC3E}">
        <p14:creationId xmlns:p14="http://schemas.microsoft.com/office/powerpoint/2010/main" val="366636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13DAD621-6888-4359-B006-45C42A14EDBD}" type="datetimeFigureOut">
              <a:rPr lang="es-MX" smtClean="0"/>
              <a:t>15/02/2016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B9E06CB-2871-4C22-9460-22C62FEC6A75}" type="slidenum">
              <a:rPr lang="es-MX" smtClean="0"/>
              <a:t>‹Nº›</a:t>
            </a:fld>
            <a:endParaRPr lang="es-MX"/>
          </a:p>
        </p:txBody>
      </p:sp>
    </p:spTree>
    <p:extLst>
      <p:ext uri="{BB962C8B-B14F-4D97-AF65-F5344CB8AC3E}">
        <p14:creationId xmlns:p14="http://schemas.microsoft.com/office/powerpoint/2010/main" val="133884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19" name="18 Rectángulo"/>
          <p:cNvSpPr/>
          <p:nvPr userDrawn="1"/>
        </p:nvSpPr>
        <p:spPr>
          <a:xfrm>
            <a:off x="0" y="0"/>
            <a:ext cx="9143999" cy="6858000"/>
          </a:xfrm>
          <a:prstGeom prst="rect">
            <a:avLst/>
          </a:prstGeom>
          <a:blipFill dpi="0" rotWithShape="1">
            <a:blip r:embed="rId2">
              <a:alphaModFix amt="1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es-MX">
              <a:effectLst>
                <a:glow rad="228600">
                  <a:schemeClr val="accent5">
                    <a:satMod val="175000"/>
                    <a:alpha val="40000"/>
                  </a:schemeClr>
                </a:glow>
              </a:effectLst>
            </a:endParaRPr>
          </a:p>
        </p:txBody>
      </p:sp>
      <p:sp>
        <p:nvSpPr>
          <p:cNvPr id="2" name="1 Título"/>
          <p:cNvSpPr>
            <a:spLocks noGrp="1"/>
          </p:cNvSpPr>
          <p:nvPr>
            <p:ph type="ctrTitle" hasCustomPrompt="1"/>
          </p:nvPr>
        </p:nvSpPr>
        <p:spPr>
          <a:xfrm>
            <a:off x="467544" y="1340769"/>
            <a:ext cx="8208912" cy="936103"/>
          </a:xfrm>
        </p:spPr>
        <p:txBody>
          <a:bodyPr>
            <a:scene3d>
              <a:camera prst="orthographicFront"/>
              <a:lightRig rig="threePt" dir="t"/>
            </a:scene3d>
            <a:sp3d extrusionH="57150">
              <a:bevelT w="82550" h="38100" prst="coolSlant"/>
            </a:sp3d>
          </a:bodyPr>
          <a:lstStyle>
            <a:lvl1pPr>
              <a:defRPr lang="es-MX" sz="2900" b="1" kern="1200" dirty="0">
                <a:solidFill>
                  <a:schemeClr val="accent3">
                    <a:lumMod val="50000"/>
                  </a:schemeClr>
                </a:solidFill>
                <a:effectLst>
                  <a:outerShdw blurRad="53975" dist="22860" dir="5400000" algn="tl" rotWithShape="0">
                    <a:srgbClr val="000000">
                      <a:alpha val="55000"/>
                    </a:srgbClr>
                  </a:outerShdw>
                  <a:reflection blurRad="6350" stA="55000" endA="300" endPos="45500" dir="5400000" sy="-100000" algn="bl" rotWithShape="0"/>
                </a:effectLst>
                <a:latin typeface="+mj-lt"/>
                <a:ea typeface="+mj-ea"/>
                <a:cs typeface="+mj-cs"/>
              </a:defRPr>
            </a:lvl1pPr>
          </a:lstStyle>
          <a:p>
            <a:r>
              <a:rPr lang="es-ES" dirty="0" smtClean="0"/>
              <a:t>Clic para modificar el estilo del nombre de la Inst.</a:t>
            </a:r>
            <a:endParaRPr lang="es-MX" dirty="0"/>
          </a:p>
        </p:txBody>
      </p:sp>
      <p:sp>
        <p:nvSpPr>
          <p:cNvPr id="3" name="2 Subtítulo"/>
          <p:cNvSpPr>
            <a:spLocks noGrp="1"/>
          </p:cNvSpPr>
          <p:nvPr>
            <p:ph type="subTitle" idx="1" hasCustomPrompt="1"/>
          </p:nvPr>
        </p:nvSpPr>
        <p:spPr>
          <a:xfrm>
            <a:off x="723528" y="2348880"/>
            <a:ext cx="7952928" cy="648072"/>
          </a:xfrm>
        </p:spPr>
        <p:txBody>
          <a:bodyPr/>
          <a:lstStyle>
            <a:lvl1pPr marL="0" indent="0" algn="ctr">
              <a:buNone/>
              <a:defRPr lang="es-MX" sz="2800" b="1" kern="1200" dirty="0">
                <a:solidFill>
                  <a:schemeClr val="bg1">
                    <a:lumMod val="50000"/>
                  </a:schemeClr>
                </a:solidFill>
                <a:effectLst>
                  <a:outerShdw blurRad="38100" dist="38100" dir="2700000" algn="tl">
                    <a:srgbClr val="000000">
                      <a:alpha val="43137"/>
                    </a:srgbClr>
                  </a:outerShdw>
                  <a:reflection blurRad="6350" stA="55000" endA="300" endPos="45500" dir="5400000" sy="-100000" algn="bl" rotWithShape="0"/>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smtClean="0"/>
              <a:t>Haga clic para modificar el estilo del título del Área</a:t>
            </a:r>
            <a:endParaRPr lang="es-MX" dirty="0"/>
          </a:p>
        </p:txBody>
      </p:sp>
      <p:pic>
        <p:nvPicPr>
          <p:cNvPr id="22" name="21 Imag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40" y="352862"/>
            <a:ext cx="8460432" cy="771882"/>
          </a:xfrm>
          <a:prstGeom prst="rect">
            <a:avLst/>
          </a:prstGeom>
        </p:spPr>
      </p:pic>
      <p:sp>
        <p:nvSpPr>
          <p:cNvPr id="1025" name="1024 Marcador de texto"/>
          <p:cNvSpPr>
            <a:spLocks noGrp="1"/>
          </p:cNvSpPr>
          <p:nvPr>
            <p:ph type="body" sz="quarter" idx="13" hasCustomPrompt="1"/>
          </p:nvPr>
        </p:nvSpPr>
        <p:spPr>
          <a:xfrm>
            <a:off x="899592" y="3933056"/>
            <a:ext cx="7560840" cy="1152128"/>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ctr">
              <a:buNone/>
              <a:defRPr lang="es-ES" sz="3100" b="1" kern="1200" cap="none" spc="0" baseline="0" dirty="0" smtClean="0">
                <a:ln w="11430"/>
                <a:solidFill>
                  <a:schemeClr val="accent2">
                    <a:lumMod val="75000"/>
                  </a:schemeClr>
                </a:solidFill>
                <a:effectLst>
                  <a:outerShdw blurRad="50800" dist="39000" dir="5460000" algn="tl">
                    <a:srgbClr val="000000">
                      <a:alpha val="38000"/>
                    </a:srgbClr>
                  </a:outerShdw>
                </a:effectLst>
                <a:latin typeface="Arial" pitchFamily="34" charset="0"/>
                <a:ea typeface="+mn-ea"/>
                <a:cs typeface="Arial" pitchFamily="34" charset="0"/>
              </a:defRPr>
            </a:lvl1pPr>
          </a:lstStyle>
          <a:p>
            <a:pPr lvl="0"/>
            <a:r>
              <a:rPr lang="es-ES" dirty="0" smtClean="0"/>
              <a:t>Haga clic para modificar el estilo del título</a:t>
            </a:r>
          </a:p>
        </p:txBody>
      </p:sp>
      <p:sp>
        <p:nvSpPr>
          <p:cNvPr id="1028" name="1027 Marcador de texto"/>
          <p:cNvSpPr>
            <a:spLocks noGrp="1"/>
          </p:cNvSpPr>
          <p:nvPr>
            <p:ph type="body" sz="quarter" idx="14" hasCustomPrompt="1"/>
          </p:nvPr>
        </p:nvSpPr>
        <p:spPr>
          <a:xfrm>
            <a:off x="6875463" y="6308849"/>
            <a:ext cx="2160587" cy="432519"/>
          </a:xfrm>
        </p:spPr>
        <p:txBody>
          <a:bodyPr/>
          <a:lstStyle>
            <a:lvl1pPr marL="0" indent="0">
              <a:buNone/>
              <a:defRPr sz="1800" baseline="0">
                <a:solidFill>
                  <a:schemeClr val="tx1">
                    <a:lumMod val="50000"/>
                    <a:lumOff val="50000"/>
                  </a:schemeClr>
                </a:solidFill>
              </a:defRPr>
            </a:lvl1pPr>
          </a:lstStyle>
          <a:p>
            <a:pPr lvl="0"/>
            <a:r>
              <a:rPr lang="es-ES" dirty="0" smtClean="0"/>
              <a:t>mes de año</a:t>
            </a:r>
            <a:endParaRPr lang="es-MX" dirty="0"/>
          </a:p>
        </p:txBody>
      </p:sp>
    </p:spTree>
    <p:extLst>
      <p:ext uri="{BB962C8B-B14F-4D97-AF65-F5344CB8AC3E}">
        <p14:creationId xmlns:p14="http://schemas.microsoft.com/office/powerpoint/2010/main" val="2878744677"/>
      </p:ext>
    </p:extLst>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13DAD621-6888-4359-B006-45C42A14EDBD}" type="datetimeFigureOut">
              <a:rPr lang="es-MX" smtClean="0"/>
              <a:t>15/02/2016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B9E06CB-2871-4C22-9460-22C62FEC6A75}" type="slidenum">
              <a:rPr lang="es-MX" smtClean="0"/>
              <a:t>‹Nº›</a:t>
            </a:fld>
            <a:endParaRPr lang="es-MX"/>
          </a:p>
        </p:txBody>
      </p:sp>
    </p:spTree>
    <p:extLst>
      <p:ext uri="{BB962C8B-B14F-4D97-AF65-F5344CB8AC3E}">
        <p14:creationId xmlns:p14="http://schemas.microsoft.com/office/powerpoint/2010/main" val="224407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13DAD621-6888-4359-B006-45C42A14EDBD}" type="datetimeFigureOut">
              <a:rPr lang="es-MX" smtClean="0"/>
              <a:t>15/02/2016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B9E06CB-2871-4C22-9460-22C62FEC6A75}" type="slidenum">
              <a:rPr lang="es-MX" smtClean="0"/>
              <a:t>‹Nº›</a:t>
            </a:fld>
            <a:endParaRPr lang="es-MX"/>
          </a:p>
        </p:txBody>
      </p:sp>
    </p:spTree>
    <p:extLst>
      <p:ext uri="{BB962C8B-B14F-4D97-AF65-F5344CB8AC3E}">
        <p14:creationId xmlns:p14="http://schemas.microsoft.com/office/powerpoint/2010/main" val="4041622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13DAD621-6888-4359-B006-45C42A14EDBD}" type="datetimeFigureOut">
              <a:rPr lang="es-MX" smtClean="0"/>
              <a:t>15/02/2016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EB9E06CB-2871-4C22-9460-22C62FEC6A75}" type="slidenum">
              <a:rPr lang="es-MX" smtClean="0"/>
              <a:t>‹Nº›</a:t>
            </a:fld>
            <a:endParaRPr lang="es-MX"/>
          </a:p>
        </p:txBody>
      </p:sp>
    </p:spTree>
    <p:extLst>
      <p:ext uri="{BB962C8B-B14F-4D97-AF65-F5344CB8AC3E}">
        <p14:creationId xmlns:p14="http://schemas.microsoft.com/office/powerpoint/2010/main" val="1749149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13DAD621-6888-4359-B006-45C42A14EDBD}" type="datetimeFigureOut">
              <a:rPr lang="es-MX" smtClean="0"/>
              <a:t>15/02/2016</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EB9E06CB-2871-4C22-9460-22C62FEC6A75}" type="slidenum">
              <a:rPr lang="es-MX" smtClean="0"/>
              <a:t>‹Nº›</a:t>
            </a:fld>
            <a:endParaRPr lang="es-MX"/>
          </a:p>
        </p:txBody>
      </p:sp>
    </p:spTree>
    <p:extLst>
      <p:ext uri="{BB962C8B-B14F-4D97-AF65-F5344CB8AC3E}">
        <p14:creationId xmlns:p14="http://schemas.microsoft.com/office/powerpoint/2010/main" val="634841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13DAD621-6888-4359-B006-45C42A14EDBD}" type="datetimeFigureOut">
              <a:rPr lang="es-MX" smtClean="0"/>
              <a:t>15/02/2016</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EB9E06CB-2871-4C22-9460-22C62FEC6A75}" type="slidenum">
              <a:rPr lang="es-MX" smtClean="0"/>
              <a:t>‹Nº›</a:t>
            </a:fld>
            <a:endParaRPr lang="es-MX"/>
          </a:p>
        </p:txBody>
      </p:sp>
    </p:spTree>
    <p:extLst>
      <p:ext uri="{BB962C8B-B14F-4D97-AF65-F5344CB8AC3E}">
        <p14:creationId xmlns:p14="http://schemas.microsoft.com/office/powerpoint/2010/main" val="290507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3DAD621-6888-4359-B006-45C42A14EDBD}" type="datetimeFigureOut">
              <a:rPr lang="es-MX" smtClean="0"/>
              <a:t>15/02/2016</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EB9E06CB-2871-4C22-9460-22C62FEC6A75}" type="slidenum">
              <a:rPr lang="es-MX" smtClean="0"/>
              <a:t>‹Nº›</a:t>
            </a:fld>
            <a:endParaRPr lang="es-MX"/>
          </a:p>
        </p:txBody>
      </p:sp>
    </p:spTree>
    <p:extLst>
      <p:ext uri="{BB962C8B-B14F-4D97-AF65-F5344CB8AC3E}">
        <p14:creationId xmlns:p14="http://schemas.microsoft.com/office/powerpoint/2010/main" val="105738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3DAD621-6888-4359-B006-45C42A14EDBD}" type="datetimeFigureOut">
              <a:rPr lang="es-MX" smtClean="0"/>
              <a:t>15/02/2016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EB9E06CB-2871-4C22-9460-22C62FEC6A75}" type="slidenum">
              <a:rPr lang="es-MX" smtClean="0"/>
              <a:t>‹Nº›</a:t>
            </a:fld>
            <a:endParaRPr lang="es-MX"/>
          </a:p>
        </p:txBody>
      </p:sp>
    </p:spTree>
    <p:extLst>
      <p:ext uri="{BB962C8B-B14F-4D97-AF65-F5344CB8AC3E}">
        <p14:creationId xmlns:p14="http://schemas.microsoft.com/office/powerpoint/2010/main" val="96532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3DAD621-6888-4359-B006-45C42A14EDBD}" type="datetimeFigureOut">
              <a:rPr lang="es-MX" smtClean="0"/>
              <a:t>15/02/2016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EB9E06CB-2871-4C22-9460-22C62FEC6A75}" type="slidenum">
              <a:rPr lang="es-MX" smtClean="0"/>
              <a:t>‹Nº›</a:t>
            </a:fld>
            <a:endParaRPr lang="es-MX"/>
          </a:p>
        </p:txBody>
      </p:sp>
    </p:spTree>
    <p:extLst>
      <p:ext uri="{BB962C8B-B14F-4D97-AF65-F5344CB8AC3E}">
        <p14:creationId xmlns:p14="http://schemas.microsoft.com/office/powerpoint/2010/main" val="4136030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DAD621-6888-4359-B006-45C42A14EDBD}" type="datetimeFigureOut">
              <a:rPr lang="es-MX" smtClean="0"/>
              <a:t>15/02/2016</a:t>
            </a:fld>
            <a:endParaRPr lang="es-MX"/>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9E06CB-2871-4C22-9460-22C62FEC6A75}" type="slidenum">
              <a:rPr lang="es-MX" smtClean="0"/>
              <a:t>‹Nº›</a:t>
            </a:fld>
            <a:endParaRPr lang="es-MX"/>
          </a:p>
        </p:txBody>
      </p:sp>
    </p:spTree>
    <p:extLst>
      <p:ext uri="{BB962C8B-B14F-4D97-AF65-F5344CB8AC3E}">
        <p14:creationId xmlns:p14="http://schemas.microsoft.com/office/powerpoint/2010/main" val="37878778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3.xml"/><Relationship Id="rId7" Type="http://schemas.openxmlformats.org/officeDocument/2006/relationships/image" Target="../media/image3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5.xml"/><Relationship Id="rId7" Type="http://schemas.openxmlformats.org/officeDocument/2006/relationships/image" Target="../media/image4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42.png"/><Relationship Id="rId4" Type="http://schemas.openxmlformats.org/officeDocument/2006/relationships/diagramQuickStyle" Target="../diagrams/quickStyle5.xml"/><Relationship Id="rId9" Type="http://schemas.openxmlformats.org/officeDocument/2006/relationships/hyperlink" Target="../../../../emiranda/Configuraci&#243;n%20local/Archivos%20temporales%20de%20Internet/Local%20Settings/Temporary%20Internet%20Files/Content.IE5/Learning%20Disabilities/Mexico/Talking%20Book/Todo%20tirado%202.ppt#-1,1,Slide 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6.jpeg"/><Relationship Id="rId7" Type="http://schemas.openxmlformats.org/officeDocument/2006/relationships/diagramColors" Target="../diagrams/colors6.xml"/><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video" Target="file:///D:\TALLERES%20ATI\Soy%20Silencio.wmv" TargetMode="External"/><Relationship Id="rId1" Type="http://schemas.microsoft.com/office/2007/relationships/media" Target="file:///D:\TALLERES%20ATI\Soy%20Silencio.wmv" TargetMode="Externa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56.png"/><Relationship Id="rId4" Type="http://schemas.openxmlformats.org/officeDocument/2006/relationships/diagramData" Target="../diagrams/data8.xml"/><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57.png"/><Relationship Id="rId9" Type="http://schemas.microsoft.com/office/2007/relationships/diagramDrawing" Target="../diagrams/drawing9.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150238" y="1556793"/>
            <a:ext cx="8846148" cy="432047"/>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3B6431"/>
                </a:solidFill>
                <a:effectLst>
                  <a:reflection blurRad="6350" stA="55000" endA="300" endPos="45500" dir="5400000" sy="-100000" algn="bl" rotWithShape="0"/>
                </a:effectLst>
                <a:latin typeface="Arial" pitchFamily="34" charset="0"/>
                <a:ea typeface="+mj-ea"/>
                <a:cs typeface="Arial" pitchFamily="34" charset="0"/>
              </a:defRPr>
            </a:lvl1pPr>
          </a:lstStyle>
          <a:p>
            <a:r>
              <a:rPr lang="es-MX" sz="3100" dirty="0">
                <a:solidFill>
                  <a:schemeClr val="accent3">
                    <a:lumMod val="50000"/>
                  </a:schemeClr>
                </a:solidFill>
                <a:effectLst>
                  <a:outerShdw blurRad="53975" dist="22860" dir="5400000" algn="tl" rotWithShape="0">
                    <a:srgbClr val="000000">
                      <a:alpha val="55000"/>
                    </a:srgbClr>
                  </a:outerShdw>
                  <a:reflection blurRad="6350" stA="55000" endA="300" endPos="45500" dir="5400000" sy="-100000" algn="bl" rotWithShape="0"/>
                </a:effectLst>
                <a:latin typeface="+mj-lt"/>
                <a:cs typeface="+mj-cs"/>
              </a:rPr>
              <a:t>Servicios Educativos Integrados </a:t>
            </a:r>
            <a:r>
              <a:rPr lang="es-MX" sz="3100" dirty="0" smtClean="0">
                <a:solidFill>
                  <a:schemeClr val="accent3">
                    <a:lumMod val="50000"/>
                  </a:schemeClr>
                </a:solidFill>
                <a:effectLst>
                  <a:outerShdw blurRad="53975" dist="22860" dir="5400000" algn="tl" rotWithShape="0">
                    <a:srgbClr val="000000">
                      <a:alpha val="55000"/>
                    </a:srgbClr>
                  </a:outerShdw>
                  <a:reflection blurRad="6350" stA="55000" endA="300" endPos="45500" dir="5400000" sy="-100000" algn="bl" rotWithShape="0"/>
                </a:effectLst>
                <a:latin typeface="+mj-lt"/>
                <a:cs typeface="+mj-cs"/>
              </a:rPr>
              <a:t>al </a:t>
            </a:r>
            <a:r>
              <a:rPr lang="es-MX" sz="3100" dirty="0">
                <a:solidFill>
                  <a:schemeClr val="accent3">
                    <a:lumMod val="50000"/>
                  </a:schemeClr>
                </a:solidFill>
                <a:effectLst>
                  <a:outerShdw blurRad="53975" dist="22860" dir="5400000" algn="tl" rotWithShape="0">
                    <a:srgbClr val="000000">
                      <a:alpha val="55000"/>
                    </a:srgbClr>
                  </a:outerShdw>
                  <a:reflection blurRad="6350" stA="55000" endA="300" endPos="45500" dir="5400000" sy="-100000" algn="bl" rotWithShape="0"/>
                </a:effectLst>
                <a:latin typeface="+mj-lt"/>
                <a:cs typeface="+mj-cs"/>
              </a:rPr>
              <a:t>Estado de </a:t>
            </a:r>
            <a:r>
              <a:rPr lang="es-MX" sz="3100" dirty="0" smtClean="0">
                <a:solidFill>
                  <a:schemeClr val="accent3">
                    <a:lumMod val="50000"/>
                  </a:schemeClr>
                </a:solidFill>
                <a:effectLst>
                  <a:outerShdw blurRad="53975" dist="22860" dir="5400000" algn="tl" rotWithShape="0">
                    <a:srgbClr val="000000">
                      <a:alpha val="55000"/>
                    </a:srgbClr>
                  </a:outerShdw>
                  <a:reflection blurRad="6350" stA="55000" endA="300" endPos="45500" dir="5400000" sy="-100000" algn="bl" rotWithShape="0"/>
                </a:effectLst>
                <a:latin typeface="+mj-lt"/>
                <a:cs typeface="+mj-cs"/>
              </a:rPr>
              <a:t>México</a:t>
            </a:r>
          </a:p>
        </p:txBody>
      </p:sp>
      <p:sp>
        <p:nvSpPr>
          <p:cNvPr id="9" name="8 CuadroTexto"/>
          <p:cNvSpPr txBox="1"/>
          <p:nvPr/>
        </p:nvSpPr>
        <p:spPr>
          <a:xfrm>
            <a:off x="1276531" y="3741000"/>
            <a:ext cx="6840760" cy="1077218"/>
          </a:xfrm>
          <a:prstGeom prst="rect">
            <a:avLst/>
          </a:prstGeom>
          <a:noFill/>
        </p:spPr>
        <p:txBody>
          <a:bodyPr wrap="square" rtlCol="0">
            <a:spAutoFit/>
          </a:bodyPr>
          <a:lstStyle/>
          <a:p>
            <a:pPr algn="ctr"/>
            <a:r>
              <a:rPr lang="es-MX" sz="3200" b="1" dirty="0" smtClean="0">
                <a:solidFill>
                  <a:srgbClr val="00B050"/>
                </a:solidFill>
                <a:latin typeface="Century Gothic" pitchFamily="34" charset="0"/>
              </a:rPr>
              <a:t>Programa para la Inclusión y la Equidad Educativa </a:t>
            </a:r>
          </a:p>
        </p:txBody>
      </p:sp>
      <p:sp>
        <p:nvSpPr>
          <p:cNvPr id="10" name="9 CuadroTexto"/>
          <p:cNvSpPr txBox="1"/>
          <p:nvPr/>
        </p:nvSpPr>
        <p:spPr>
          <a:xfrm>
            <a:off x="859092" y="2319423"/>
            <a:ext cx="7988084" cy="1754326"/>
          </a:xfrm>
          <a:prstGeom prst="rect">
            <a:avLst/>
          </a:prstGeom>
          <a:noFill/>
        </p:spPr>
        <p:txBody>
          <a:bodyPr wrap="none" rtlCol="0">
            <a:spAutoFit/>
          </a:bodyPr>
          <a:lstStyle/>
          <a:p>
            <a:pPr algn="ctr"/>
            <a:r>
              <a:rPr lang="es-MX" sz="3600" b="1" dirty="0" smtClean="0">
                <a:latin typeface="Century Gothic" pitchFamily="34" charset="0"/>
              </a:rPr>
              <a:t>Dirección de Educación Elemental</a:t>
            </a:r>
          </a:p>
          <a:p>
            <a:pPr algn="ctr"/>
            <a:r>
              <a:rPr lang="es-MX" sz="3200" dirty="0">
                <a:latin typeface="Century Gothic" pitchFamily="34" charset="0"/>
              </a:rPr>
              <a:t>Oficina de Programas Educativos </a:t>
            </a:r>
          </a:p>
          <a:p>
            <a:pPr algn="ctr"/>
            <a:endParaRPr lang="es-MX" sz="3600" dirty="0">
              <a:latin typeface="Century Gothic" pitchFamily="34" charset="0"/>
            </a:endParaRPr>
          </a:p>
        </p:txBody>
      </p:sp>
      <p:sp>
        <p:nvSpPr>
          <p:cNvPr id="11" name="10 CuadroTexto"/>
          <p:cNvSpPr txBox="1"/>
          <p:nvPr/>
        </p:nvSpPr>
        <p:spPr>
          <a:xfrm>
            <a:off x="1790139" y="5150794"/>
            <a:ext cx="5813543" cy="1077218"/>
          </a:xfrm>
          <a:prstGeom prst="rect">
            <a:avLst/>
          </a:prstGeom>
          <a:noFill/>
        </p:spPr>
        <p:txBody>
          <a:bodyPr wrap="square" rtlCol="0">
            <a:spAutoFit/>
          </a:bodyPr>
          <a:lstStyle/>
          <a:p>
            <a:pPr lvl="0" algn="ctr"/>
            <a:r>
              <a:rPr lang="es-SV" sz="3200" dirty="0"/>
              <a:t>ESTRATEGIAS DE ATENCIÓN PARA LA </a:t>
            </a:r>
            <a:r>
              <a:rPr lang="es-SV" sz="3200" dirty="0" smtClean="0"/>
              <a:t>DIVERSIDAD</a:t>
            </a:r>
            <a:endParaRPr lang="es-SV" sz="3200" dirty="0"/>
          </a:p>
        </p:txBody>
      </p:sp>
      <p:sp>
        <p:nvSpPr>
          <p:cNvPr id="12" name="11 CuadroTexto"/>
          <p:cNvSpPr txBox="1"/>
          <p:nvPr/>
        </p:nvSpPr>
        <p:spPr>
          <a:xfrm>
            <a:off x="6588224" y="6228012"/>
            <a:ext cx="1781257" cy="400110"/>
          </a:xfrm>
          <a:prstGeom prst="rect">
            <a:avLst/>
          </a:prstGeom>
          <a:noFill/>
        </p:spPr>
        <p:txBody>
          <a:bodyPr wrap="none" rtlCol="0">
            <a:spAutoFit/>
          </a:bodyPr>
          <a:lstStyle/>
          <a:p>
            <a:r>
              <a:rPr lang="es-MX" sz="2000" dirty="0" smtClean="0">
                <a:latin typeface="Century Gothic" pitchFamily="34" charset="0"/>
              </a:rPr>
              <a:t>Febrero 2016</a:t>
            </a:r>
            <a:endParaRPr lang="es-MX" sz="2000" dirty="0">
              <a:latin typeface="Century Gothic" pitchFamily="34" charset="0"/>
            </a:endParaRPr>
          </a:p>
        </p:txBody>
      </p:sp>
    </p:spTree>
    <p:extLst>
      <p:ext uri="{BB962C8B-B14F-4D97-AF65-F5344CB8AC3E}">
        <p14:creationId xmlns:p14="http://schemas.microsoft.com/office/powerpoint/2010/main" val="2340599139"/>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3 Marcador de contenido"/>
          <p:cNvGraphicFramePr>
            <a:graphicFrameLocks noGrp="1"/>
          </p:cNvGraphicFramePr>
          <p:nvPr>
            <p:ph idx="1"/>
            <p:extLst>
              <p:ext uri="{D42A27DB-BD31-4B8C-83A1-F6EECF244321}">
                <p14:modId xmlns:p14="http://schemas.microsoft.com/office/powerpoint/2010/main" val="2720119903"/>
              </p:ext>
            </p:extLst>
          </p:nvPr>
        </p:nvGraphicFramePr>
        <p:xfrm>
          <a:off x="428596" y="785795"/>
          <a:ext cx="8229600" cy="1214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p:cNvPicPr>
            <a:picLocks noChangeAspect="1" noChangeArrowheads="1"/>
          </p:cNvPicPr>
          <p:nvPr/>
        </p:nvPicPr>
        <p:blipFill>
          <a:blip r:embed="rId7"/>
          <a:srcRect/>
          <a:stretch>
            <a:fillRect/>
          </a:stretch>
        </p:blipFill>
        <p:spPr bwMode="auto">
          <a:xfrm>
            <a:off x="428596" y="3214686"/>
            <a:ext cx="4210028" cy="3141734"/>
          </a:xfrm>
          <a:prstGeom prst="rect">
            <a:avLst/>
          </a:prstGeom>
          <a:noFill/>
          <a:ln w="9525">
            <a:noFill/>
            <a:miter lim="800000"/>
            <a:headEnd/>
            <a:tailEnd/>
          </a:ln>
          <a:effectLst/>
        </p:spPr>
      </p:pic>
      <p:pic>
        <p:nvPicPr>
          <p:cNvPr id="6147" name="Picture 3"/>
          <p:cNvPicPr>
            <a:picLocks noChangeAspect="1" noChangeArrowheads="1"/>
          </p:cNvPicPr>
          <p:nvPr/>
        </p:nvPicPr>
        <p:blipFill>
          <a:blip r:embed="rId8"/>
          <a:srcRect l="17768" t="9524" b="7143"/>
          <a:stretch>
            <a:fillRect/>
          </a:stretch>
        </p:blipFill>
        <p:spPr bwMode="auto">
          <a:xfrm>
            <a:off x="4786314" y="3214686"/>
            <a:ext cx="4061966" cy="3071834"/>
          </a:xfrm>
          <a:prstGeom prst="rect">
            <a:avLst/>
          </a:prstGeom>
          <a:noFill/>
          <a:ln w="9525">
            <a:noFill/>
            <a:miter lim="800000"/>
            <a:headEnd/>
            <a:tailEnd/>
          </a:ln>
          <a:effectLst/>
        </p:spPr>
      </p:pic>
    </p:spTree>
    <p:extLst>
      <p:ext uri="{BB962C8B-B14F-4D97-AF65-F5344CB8AC3E}">
        <p14:creationId xmlns:p14="http://schemas.microsoft.com/office/powerpoint/2010/main" val="3006634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marL="137160" indent="0">
              <a:buNone/>
            </a:pPr>
            <a:endParaRPr lang="es-MX" dirty="0"/>
          </a:p>
        </p:txBody>
      </p:sp>
      <p:sp>
        <p:nvSpPr>
          <p:cNvPr id="6" name="5 Rectángulo"/>
          <p:cNvSpPr/>
          <p:nvPr/>
        </p:nvSpPr>
        <p:spPr>
          <a:xfrm>
            <a:off x="285720" y="2285992"/>
            <a:ext cx="7429552" cy="37862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4 Imagen" descr="plato_redondo_mediano.jpg"/>
          <p:cNvPicPr>
            <a:picLocks noChangeAspect="1"/>
          </p:cNvPicPr>
          <p:nvPr/>
        </p:nvPicPr>
        <p:blipFill>
          <a:blip r:embed="rId2" cstate="print"/>
          <a:stretch>
            <a:fillRect/>
          </a:stretch>
        </p:blipFill>
        <p:spPr>
          <a:xfrm>
            <a:off x="4000496" y="2571744"/>
            <a:ext cx="3643274" cy="2428849"/>
          </a:xfrm>
          <a:prstGeom prst="rect">
            <a:avLst/>
          </a:prstGeom>
        </p:spPr>
      </p:pic>
      <p:pic>
        <p:nvPicPr>
          <p:cNvPr id="4" name="3 Imagen" descr="Cuchara_de_mesa.jpg"/>
          <p:cNvPicPr>
            <a:picLocks noChangeAspect="1"/>
          </p:cNvPicPr>
          <p:nvPr/>
        </p:nvPicPr>
        <p:blipFill>
          <a:blip r:embed="rId3"/>
          <a:stretch>
            <a:fillRect/>
          </a:stretch>
        </p:blipFill>
        <p:spPr>
          <a:xfrm>
            <a:off x="1214414" y="2857496"/>
            <a:ext cx="2133600" cy="2133600"/>
          </a:xfrm>
          <a:prstGeom prst="rect">
            <a:avLst/>
          </a:prstGeom>
        </p:spPr>
      </p:pic>
      <p:cxnSp>
        <p:nvCxnSpPr>
          <p:cNvPr id="8" name="7 Conector recto"/>
          <p:cNvCxnSpPr/>
          <p:nvPr/>
        </p:nvCxnSpPr>
        <p:spPr>
          <a:xfrm rot="5400000">
            <a:off x="1929588" y="4142586"/>
            <a:ext cx="3713982" cy="794"/>
          </a:xfrm>
          <a:prstGeom prst="line">
            <a:avLst/>
          </a:prstGeom>
        </p:spPr>
        <p:style>
          <a:lnRef idx="2">
            <a:schemeClr val="accent1"/>
          </a:lnRef>
          <a:fillRef idx="0">
            <a:schemeClr val="accent1"/>
          </a:fillRef>
          <a:effectRef idx="1">
            <a:schemeClr val="accent1"/>
          </a:effectRef>
          <a:fontRef idx="minor">
            <a:schemeClr val="tx1"/>
          </a:fontRef>
        </p:style>
      </p:cxnSp>
      <p:sp>
        <p:nvSpPr>
          <p:cNvPr id="7" name="6 Título"/>
          <p:cNvSpPr>
            <a:spLocks noGrp="1"/>
          </p:cNvSpPr>
          <p:nvPr>
            <p:ph type="title"/>
          </p:nvPr>
        </p:nvSpPr>
        <p:spPr/>
        <p:txBody>
          <a:bodyPr/>
          <a:lstStyle/>
          <a:p>
            <a:endParaRPr lang="es-MX" dirty="0"/>
          </a:p>
        </p:txBody>
      </p:sp>
      <p:grpSp>
        <p:nvGrpSpPr>
          <p:cNvPr id="10" name="9 Grupo"/>
          <p:cNvGrpSpPr/>
          <p:nvPr/>
        </p:nvGrpSpPr>
        <p:grpSpPr>
          <a:xfrm>
            <a:off x="395536" y="476672"/>
            <a:ext cx="8058259" cy="1044867"/>
            <a:chOff x="0" y="0"/>
            <a:chExt cx="8058259" cy="1044867"/>
          </a:xfrm>
          <a:scene3d>
            <a:camera prst="orthographicFront"/>
            <a:lightRig rig="flat" dir="t"/>
          </a:scene3d>
        </p:grpSpPr>
        <p:sp>
          <p:nvSpPr>
            <p:cNvPr id="11" name="10 Rectángulo redondeado"/>
            <p:cNvSpPr/>
            <p:nvPr/>
          </p:nvSpPr>
          <p:spPr>
            <a:xfrm>
              <a:off x="0" y="0"/>
              <a:ext cx="8058259" cy="104486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12" name="11 Rectángulo"/>
            <p:cNvSpPr/>
            <p:nvPr/>
          </p:nvSpPr>
          <p:spPr>
            <a:xfrm>
              <a:off x="51006" y="51006"/>
              <a:ext cx="7956247" cy="94285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Tablero concreto</a:t>
              </a:r>
              <a:endParaRPr lang="es-SV" sz="4400" kern="1200" dirty="0">
                <a:latin typeface="+mj-lt"/>
              </a:endParaRPr>
            </a:p>
          </p:txBody>
        </p:sp>
      </p:grpSp>
    </p:spTree>
    <p:extLst>
      <p:ext uri="{BB962C8B-B14F-4D97-AF65-F5344CB8AC3E}">
        <p14:creationId xmlns:p14="http://schemas.microsoft.com/office/powerpoint/2010/main" val="1396117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descr="USO_CU~1.JPG"/>
          <p:cNvPicPr>
            <a:picLocks noGrp="1" noChangeAspect="1"/>
          </p:cNvPicPr>
          <p:nvPr>
            <p:ph idx="1"/>
          </p:nvPr>
        </p:nvPicPr>
        <p:blipFill>
          <a:blip r:embed="rId2"/>
          <a:stretch>
            <a:fillRect/>
          </a:stretch>
        </p:blipFill>
        <p:spPr>
          <a:xfrm>
            <a:off x="1571604" y="1444377"/>
            <a:ext cx="5257800" cy="1552575"/>
          </a:xfrm>
        </p:spPr>
      </p:pic>
      <p:grpSp>
        <p:nvGrpSpPr>
          <p:cNvPr id="12" name="11 Grupo"/>
          <p:cNvGrpSpPr/>
          <p:nvPr/>
        </p:nvGrpSpPr>
        <p:grpSpPr>
          <a:xfrm rot="5400000">
            <a:off x="1750199" y="3848699"/>
            <a:ext cx="3571900" cy="2357454"/>
            <a:chOff x="357158" y="3143248"/>
            <a:chExt cx="3571900" cy="2357454"/>
          </a:xfrm>
        </p:grpSpPr>
        <p:sp>
          <p:nvSpPr>
            <p:cNvPr id="4" name="3 Rectángulo"/>
            <p:cNvSpPr/>
            <p:nvPr/>
          </p:nvSpPr>
          <p:spPr>
            <a:xfrm>
              <a:off x="357158" y="3143248"/>
              <a:ext cx="3571900" cy="23574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098" name="Picture 2" descr="http://3.bp.blogspot.com/_ms_ATMCR9jA/S8PvSD7JPoI/AAAAAAAAA7Y/NGx1kycIFas/s1600/jabon.jpg"/>
            <p:cNvPicPr>
              <a:picLocks noChangeAspect="1" noChangeArrowheads="1"/>
            </p:cNvPicPr>
            <p:nvPr/>
          </p:nvPicPr>
          <p:blipFill>
            <a:blip r:embed="rId3"/>
            <a:srcRect t="12000" b="12999"/>
            <a:stretch>
              <a:fillRect/>
            </a:stretch>
          </p:blipFill>
          <p:spPr bwMode="auto">
            <a:xfrm>
              <a:off x="928662" y="3429000"/>
              <a:ext cx="2381250" cy="1785950"/>
            </a:xfrm>
            <a:prstGeom prst="rect">
              <a:avLst/>
            </a:prstGeom>
            <a:noFill/>
          </p:spPr>
        </p:pic>
      </p:grpSp>
      <p:grpSp>
        <p:nvGrpSpPr>
          <p:cNvPr id="11" name="10 Grupo"/>
          <p:cNvGrpSpPr/>
          <p:nvPr/>
        </p:nvGrpSpPr>
        <p:grpSpPr>
          <a:xfrm>
            <a:off x="4857752" y="3241476"/>
            <a:ext cx="2357454" cy="3571900"/>
            <a:chOff x="5072066" y="2571744"/>
            <a:chExt cx="2357454" cy="3571900"/>
          </a:xfrm>
        </p:grpSpPr>
        <p:sp>
          <p:nvSpPr>
            <p:cNvPr id="9" name="8 Rectángulo"/>
            <p:cNvSpPr/>
            <p:nvPr/>
          </p:nvSpPr>
          <p:spPr>
            <a:xfrm rot="16200000">
              <a:off x="4464843" y="3178967"/>
              <a:ext cx="3571900" cy="23574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100" name="Picture 4" descr="http://3.bp.blogspot.com/_j7-189k1gEQ/SwNrXHcNGmI/AAAAAAAAAQ4/8LaRTz7gDA8/s1600/Toalla+roja01.jpg"/>
            <p:cNvPicPr>
              <a:picLocks noChangeAspect="1" noChangeArrowheads="1"/>
            </p:cNvPicPr>
            <p:nvPr/>
          </p:nvPicPr>
          <p:blipFill>
            <a:blip r:embed="rId4" cstate="print"/>
            <a:srcRect/>
            <a:stretch>
              <a:fillRect/>
            </a:stretch>
          </p:blipFill>
          <p:spPr bwMode="auto">
            <a:xfrm>
              <a:off x="5295901" y="2919413"/>
              <a:ext cx="1885950" cy="3048001"/>
            </a:xfrm>
            <a:prstGeom prst="rect">
              <a:avLst/>
            </a:prstGeom>
            <a:noFill/>
          </p:spPr>
        </p:pic>
      </p:grpSp>
      <p:grpSp>
        <p:nvGrpSpPr>
          <p:cNvPr id="13" name="12 Grupo"/>
          <p:cNvGrpSpPr/>
          <p:nvPr/>
        </p:nvGrpSpPr>
        <p:grpSpPr>
          <a:xfrm>
            <a:off x="395536" y="260648"/>
            <a:ext cx="8058259" cy="1044867"/>
            <a:chOff x="0" y="0"/>
            <a:chExt cx="8058259" cy="1044867"/>
          </a:xfrm>
          <a:scene3d>
            <a:camera prst="orthographicFront"/>
            <a:lightRig rig="flat" dir="t"/>
          </a:scene3d>
        </p:grpSpPr>
        <p:sp>
          <p:nvSpPr>
            <p:cNvPr id="14" name="13 Rectángulo redondeado"/>
            <p:cNvSpPr/>
            <p:nvPr/>
          </p:nvSpPr>
          <p:spPr>
            <a:xfrm>
              <a:off x="0" y="0"/>
              <a:ext cx="8058259" cy="104486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15" name="14 Rectángulo"/>
            <p:cNvSpPr/>
            <p:nvPr/>
          </p:nvSpPr>
          <p:spPr>
            <a:xfrm>
              <a:off x="51006" y="51006"/>
              <a:ext cx="7956247" cy="94285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Tablero de asociación</a:t>
              </a:r>
              <a:endParaRPr lang="es-SV" sz="4400" kern="1200" dirty="0">
                <a:latin typeface="+mj-lt"/>
              </a:endParaRPr>
            </a:p>
          </p:txBody>
        </p:sp>
      </p:grpSp>
    </p:spTree>
    <p:extLst>
      <p:ext uri="{BB962C8B-B14F-4D97-AF65-F5344CB8AC3E}">
        <p14:creationId xmlns:p14="http://schemas.microsoft.com/office/powerpoint/2010/main" val="4279678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Tablero_de_comunicacion_-_profesionales_y_dependencias_del_colegio.jpg"/>
          <p:cNvPicPr>
            <a:picLocks noGrp="1" noChangeAspect="1"/>
          </p:cNvPicPr>
          <p:nvPr>
            <p:ph idx="1"/>
          </p:nvPr>
        </p:nvPicPr>
        <p:blipFill>
          <a:blip r:embed="rId2"/>
          <a:stretch>
            <a:fillRect/>
          </a:stretch>
        </p:blipFill>
        <p:spPr>
          <a:xfrm>
            <a:off x="457200" y="1659668"/>
            <a:ext cx="7239000" cy="4746751"/>
          </a:xfrm>
        </p:spPr>
      </p:pic>
      <p:graphicFrame>
        <p:nvGraphicFramePr>
          <p:cNvPr id="6" name="3 Marcador de contenido"/>
          <p:cNvGraphicFramePr>
            <a:graphicFrameLocks/>
          </p:cNvGraphicFramePr>
          <p:nvPr>
            <p:extLst/>
          </p:nvPr>
        </p:nvGraphicFramePr>
        <p:xfrm>
          <a:off x="428596" y="285728"/>
          <a:ext cx="8229600" cy="4708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8776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4462670"/>
            <a:ext cx="4608512" cy="1342594"/>
          </a:xfrm>
        </p:spPr>
        <p:txBody>
          <a:bodyPr>
            <a:noAutofit/>
          </a:bodyPr>
          <a:lstStyle/>
          <a:p>
            <a:r>
              <a:rPr lang="es-MX" sz="4000" dirty="0" smtClean="0">
                <a:solidFill>
                  <a:schemeClr val="accent1">
                    <a:lumMod val="50000"/>
                  </a:schemeClr>
                </a:solidFill>
              </a:rPr>
              <a:t>Facilitar la comunicación</a:t>
            </a:r>
            <a:endParaRPr lang="es-MX" sz="4000" dirty="0">
              <a:solidFill>
                <a:schemeClr val="accent1">
                  <a:lumMod val="50000"/>
                </a:schemeClr>
              </a:solidFill>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8517" y="260648"/>
            <a:ext cx="4095452" cy="354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996" y="2636912"/>
            <a:ext cx="4418872" cy="296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622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4624"/>
            <a:ext cx="5554960" cy="1143000"/>
          </a:xfrm>
        </p:spPr>
        <p:txBody>
          <a:bodyPr>
            <a:normAutofit/>
          </a:bodyPr>
          <a:lstStyle/>
          <a:p>
            <a:r>
              <a:rPr lang="es-MX" sz="4000" dirty="0" smtClean="0">
                <a:solidFill>
                  <a:schemeClr val="accent1">
                    <a:lumMod val="50000"/>
                  </a:schemeClr>
                </a:solidFill>
              </a:rPr>
              <a:t>Instrucciones claras</a:t>
            </a:r>
            <a:endParaRPr lang="es-MX" sz="4000" dirty="0">
              <a:solidFill>
                <a:schemeClr val="accent1">
                  <a:lumMod val="50000"/>
                </a:schemeClr>
              </a:solidFill>
            </a:endParaRPr>
          </a:p>
        </p:txBody>
      </p:sp>
      <p:pic>
        <p:nvPicPr>
          <p:cNvPr id="5124" name="Picture 4" descr="http://bloghoptoys.fr/wordpress/wp-content/uploads/2014/10/etapes-bross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5" y="1222004"/>
            <a:ext cx="4272409" cy="40132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mage.slidesharecdn.com/preescolar-juegoyaprendo-3-130924225245-phpapp01-131107193344-phpapp01/95/preescolar-juegoyaprendo3130924225245phpapp01-70-638.jpg?cb=1383854885"/>
          <p:cNvPicPr>
            <a:picLocks noChangeAspect="1" noChangeArrowheads="1"/>
          </p:cNvPicPr>
          <p:nvPr/>
        </p:nvPicPr>
        <p:blipFill rotWithShape="1">
          <a:blip r:embed="rId3">
            <a:extLst>
              <a:ext uri="{28A0092B-C50C-407E-A947-70E740481C1C}">
                <a14:useLocalDpi xmlns:a14="http://schemas.microsoft.com/office/drawing/2010/main" val="0"/>
              </a:ext>
            </a:extLst>
          </a:blip>
          <a:srcRect l="4639" t="16659" r="7228" b="3616"/>
          <a:stretch/>
        </p:blipFill>
        <p:spPr bwMode="auto">
          <a:xfrm>
            <a:off x="251520" y="2033464"/>
            <a:ext cx="4104456" cy="482453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251520" y="1187624"/>
            <a:ext cx="3960440" cy="523220"/>
          </a:xfrm>
          <a:prstGeom prst="rect">
            <a:avLst/>
          </a:prstGeom>
          <a:solidFill>
            <a:schemeClr val="accent4">
              <a:lumMod val="60000"/>
              <a:lumOff val="40000"/>
            </a:schemeClr>
          </a:solidFill>
          <a:effectLst>
            <a:glow rad="101600">
              <a:schemeClr val="accent1">
                <a:satMod val="175000"/>
                <a:alpha val="40000"/>
              </a:schemeClr>
            </a:glow>
          </a:effectLst>
        </p:spPr>
        <p:txBody>
          <a:bodyPr wrap="square" rtlCol="0">
            <a:spAutoFit/>
          </a:bodyPr>
          <a:lstStyle/>
          <a:p>
            <a:r>
              <a:rPr lang="es-MX" sz="2800" dirty="0" smtClean="0"/>
              <a:t>¿Qué hacer en caso de…</a:t>
            </a:r>
            <a:endParaRPr lang="es-MX" sz="2800" dirty="0"/>
          </a:p>
        </p:txBody>
      </p:sp>
      <p:sp>
        <p:nvSpPr>
          <p:cNvPr id="10" name="CuadroTexto 9"/>
          <p:cNvSpPr txBox="1"/>
          <p:nvPr/>
        </p:nvSpPr>
        <p:spPr>
          <a:xfrm>
            <a:off x="4872000" y="5733256"/>
            <a:ext cx="3960440" cy="523220"/>
          </a:xfrm>
          <a:prstGeom prst="rect">
            <a:avLst/>
          </a:prstGeom>
          <a:solidFill>
            <a:schemeClr val="accent1">
              <a:lumMod val="60000"/>
              <a:lumOff val="40000"/>
            </a:schemeClr>
          </a:solidFill>
          <a:effectLst>
            <a:glow rad="101600">
              <a:schemeClr val="accent2">
                <a:satMod val="175000"/>
                <a:alpha val="40000"/>
              </a:schemeClr>
            </a:glow>
          </a:effectLst>
        </p:spPr>
        <p:txBody>
          <a:bodyPr wrap="square" rtlCol="0">
            <a:spAutoFit/>
          </a:bodyPr>
          <a:lstStyle/>
          <a:p>
            <a:pPr algn="ctr"/>
            <a:r>
              <a:rPr lang="es-MX" sz="2800" dirty="0" smtClean="0"/>
              <a:t>Lavarse los dientes…</a:t>
            </a:r>
            <a:endParaRPr lang="es-MX" sz="2800" dirty="0"/>
          </a:p>
        </p:txBody>
      </p:sp>
    </p:spTree>
    <p:extLst>
      <p:ext uri="{BB962C8B-B14F-4D97-AF65-F5344CB8AC3E}">
        <p14:creationId xmlns:p14="http://schemas.microsoft.com/office/powerpoint/2010/main" val="793272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6" y="1279079"/>
            <a:ext cx="3260481"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415" y="2422799"/>
            <a:ext cx="2688443" cy="420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5812" y="1405451"/>
            <a:ext cx="3139359" cy="44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o 5"/>
          <p:cNvGrpSpPr/>
          <p:nvPr/>
        </p:nvGrpSpPr>
        <p:grpSpPr>
          <a:xfrm>
            <a:off x="539552" y="216805"/>
            <a:ext cx="8058259" cy="997617"/>
            <a:chOff x="0" y="0"/>
            <a:chExt cx="8058259" cy="997617"/>
          </a:xfrm>
          <a:scene3d>
            <a:camera prst="orthographicFront"/>
            <a:lightRig rig="flat" dir="t"/>
          </a:scene3d>
        </p:grpSpPr>
        <p:sp>
          <p:nvSpPr>
            <p:cNvPr id="7" name="Rectángulo redondeado 6"/>
            <p:cNvSpPr/>
            <p:nvPr/>
          </p:nvSpPr>
          <p:spPr>
            <a:xfrm>
              <a:off x="0" y="0"/>
              <a:ext cx="8058259" cy="99761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txBody>
            <a:bodyPr/>
            <a:lstStyle/>
            <a:p>
              <a:endParaRPr lang="es-MX" dirty="0"/>
            </a:p>
          </p:txBody>
        </p:sp>
        <p:sp>
          <p:nvSpPr>
            <p:cNvPr id="8" name="Rectángulo 7"/>
            <p:cNvSpPr/>
            <p:nvPr/>
          </p:nvSpPr>
          <p:spPr>
            <a:xfrm>
              <a:off x="48700" y="48700"/>
              <a:ext cx="7960859" cy="9002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dirty="0" smtClean="0">
                  <a:latin typeface="+mj-lt"/>
                </a:rPr>
                <a:t>Cuentos para todos</a:t>
              </a:r>
              <a:endParaRPr lang="es-SV" sz="4400" kern="1200" dirty="0">
                <a:latin typeface="+mj-lt"/>
              </a:endParaRPr>
            </a:p>
          </p:txBody>
        </p:sp>
      </p:grpSp>
    </p:spTree>
    <p:extLst>
      <p:ext uri="{BB962C8B-B14F-4D97-AF65-F5344CB8AC3E}">
        <p14:creationId xmlns:p14="http://schemas.microsoft.com/office/powerpoint/2010/main" val="252074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8136473" cy="424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o 3"/>
          <p:cNvGrpSpPr/>
          <p:nvPr/>
        </p:nvGrpSpPr>
        <p:grpSpPr>
          <a:xfrm>
            <a:off x="539552" y="216805"/>
            <a:ext cx="8058259" cy="997617"/>
            <a:chOff x="0" y="0"/>
            <a:chExt cx="8058259" cy="997617"/>
          </a:xfrm>
          <a:scene3d>
            <a:camera prst="orthographicFront"/>
            <a:lightRig rig="flat" dir="t"/>
          </a:scene3d>
        </p:grpSpPr>
        <p:sp>
          <p:nvSpPr>
            <p:cNvPr id="5" name="Rectángulo redondeado 4"/>
            <p:cNvSpPr/>
            <p:nvPr/>
          </p:nvSpPr>
          <p:spPr>
            <a:xfrm>
              <a:off x="0" y="0"/>
              <a:ext cx="8058259" cy="99761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6" name="Rectángulo 5"/>
            <p:cNvSpPr/>
            <p:nvPr/>
          </p:nvSpPr>
          <p:spPr>
            <a:xfrm>
              <a:off x="48700" y="48700"/>
              <a:ext cx="7960859" cy="9002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MX" sz="4400" dirty="0"/>
                <a:t>¿Qué tenemos que hacer para…?</a:t>
              </a:r>
              <a:endParaRPr lang="es-SV" sz="4400" kern="1200" dirty="0">
                <a:latin typeface="+mj-lt"/>
              </a:endParaRPr>
            </a:p>
          </p:txBody>
        </p:sp>
      </p:grpSp>
    </p:spTree>
    <p:extLst>
      <p:ext uri="{BB962C8B-B14F-4D97-AF65-F5344CB8AC3E}">
        <p14:creationId xmlns:p14="http://schemas.microsoft.com/office/powerpoint/2010/main" val="2606309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690264842"/>
              </p:ext>
            </p:extLst>
          </p:nvPr>
        </p:nvGraphicFramePr>
        <p:xfrm>
          <a:off x="395536" y="2758301"/>
          <a:ext cx="8229600" cy="1214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Grp="1" noChangeAspect="1" noChangeArrowheads="1"/>
          </p:cNvPicPr>
          <p:nvPr>
            <p:ph idx="1"/>
          </p:nvPr>
        </p:nvPicPr>
        <p:blipFill>
          <a:blip r:embed="rId7"/>
          <a:srcRect l="13279" t="4167" r="10225"/>
          <a:stretch>
            <a:fillRect/>
          </a:stretch>
        </p:blipFill>
        <p:spPr bwMode="auto">
          <a:xfrm rot="16200000">
            <a:off x="4006108" y="-826141"/>
            <a:ext cx="3000398" cy="5036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hwr_u"/>
          <p:cNvPicPr>
            <a:picLocks noChangeAspect="1" noChangeArrowheads="1"/>
          </p:cNvPicPr>
          <p:nvPr/>
        </p:nvPicPr>
        <p:blipFill>
          <a:blip r:embed="rId8"/>
          <a:srcRect/>
          <a:stretch>
            <a:fillRect/>
          </a:stretch>
        </p:blipFill>
        <p:spPr bwMode="auto">
          <a:xfrm>
            <a:off x="3851920" y="3626780"/>
            <a:ext cx="2823553" cy="28235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16875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t="11256"/>
          <a:stretch>
            <a:fillRect/>
          </a:stretch>
        </p:blipFill>
        <p:spPr bwMode="auto">
          <a:xfrm>
            <a:off x="4857752" y="3929066"/>
            <a:ext cx="4119321" cy="2728019"/>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l="5000" t="24874" r="6875" b="52513"/>
          <a:stretch>
            <a:fillRect/>
          </a:stretch>
        </p:blipFill>
        <p:spPr bwMode="auto">
          <a:xfrm>
            <a:off x="428596" y="2143116"/>
            <a:ext cx="6715172" cy="1285884"/>
          </a:xfrm>
          <a:prstGeom prst="rect">
            <a:avLst/>
          </a:prstGeom>
          <a:noFill/>
          <a:ln w="9525">
            <a:noFill/>
            <a:miter lim="800000"/>
            <a:headEnd/>
            <a:tailEnd/>
          </a:ln>
          <a:effectLst/>
        </p:spPr>
      </p:pic>
      <p:pic>
        <p:nvPicPr>
          <p:cNvPr id="5" name="Picture 2" descr="http://www.visionfarma.es/images/product/1/large/pl_1_1_115741.jpg"/>
          <p:cNvPicPr>
            <a:picLocks noChangeAspect="1" noChangeArrowheads="1"/>
          </p:cNvPicPr>
          <p:nvPr/>
        </p:nvPicPr>
        <p:blipFill rotWithShape="1">
          <a:blip r:embed="rId5">
            <a:extLst>
              <a:ext uri="{28A0092B-C50C-407E-A947-70E740481C1C}">
                <a14:useLocalDpi xmlns:a14="http://schemas.microsoft.com/office/drawing/2010/main" val="0"/>
              </a:ext>
            </a:extLst>
          </a:blip>
          <a:srcRect l="2648" t="13579" r="2867" b="16074"/>
          <a:stretch/>
        </p:blipFill>
        <p:spPr bwMode="auto">
          <a:xfrm>
            <a:off x="467544" y="3501008"/>
            <a:ext cx="3961215" cy="29492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542870" y="554736"/>
            <a:ext cx="8058259" cy="997617"/>
            <a:chOff x="0" y="0"/>
            <a:chExt cx="8058259" cy="997617"/>
          </a:xfrm>
          <a:scene3d>
            <a:camera prst="orthographicFront"/>
            <a:lightRig rig="flat" dir="t"/>
          </a:scene3d>
        </p:grpSpPr>
        <p:sp>
          <p:nvSpPr>
            <p:cNvPr id="10" name="Rectángulo redondeado 9"/>
            <p:cNvSpPr/>
            <p:nvPr/>
          </p:nvSpPr>
          <p:spPr>
            <a:xfrm>
              <a:off x="0" y="0"/>
              <a:ext cx="8058259" cy="997617"/>
            </a:xfrm>
            <a:prstGeom prst="roundRect">
              <a:avLst/>
            </a:prstGeom>
            <a:solidFill>
              <a:schemeClr val="accent1">
                <a:lumMod val="75000"/>
              </a:schemeClr>
            </a:solidFill>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11" name="Rectángulo 10"/>
            <p:cNvSpPr/>
            <p:nvPr/>
          </p:nvSpPr>
          <p:spPr>
            <a:xfrm>
              <a:off x="48700" y="48700"/>
              <a:ext cx="7960859" cy="9002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a:r>
                <a:rPr lang="es-SV" sz="4400" dirty="0">
                  <a:latin typeface="Lucida Sans" pitchFamily="34" charset="0"/>
                </a:rPr>
                <a:t>Guía de lectura y escritura</a:t>
              </a:r>
            </a:p>
          </p:txBody>
        </p:sp>
      </p:grpSp>
      <p:sp>
        <p:nvSpPr>
          <p:cNvPr id="6" name="Marcador de contenido 5"/>
          <p:cNvSpPr>
            <a:spLocks noGrp="1"/>
          </p:cNvSpPr>
          <p:nvPr>
            <p:ph idx="1"/>
          </p:nvPr>
        </p:nvSpPr>
        <p:spPr/>
        <p:txBody>
          <a:bodyPr/>
          <a:lstStyle/>
          <a:p>
            <a:endParaRPr lang="es-MX"/>
          </a:p>
        </p:txBody>
      </p:sp>
    </p:spTree>
    <p:extLst>
      <p:ext uri="{BB962C8B-B14F-4D97-AF65-F5344CB8AC3E}">
        <p14:creationId xmlns:p14="http://schemas.microsoft.com/office/powerpoint/2010/main" val="2517829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8892480" cy="666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894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SV" sz="4400" dirty="0" smtClean="0"/>
              <a:t/>
            </a:r>
            <a:br>
              <a:rPr lang="es-SV" sz="4400" dirty="0" smtClean="0"/>
            </a:br>
            <a:endParaRPr lang="es-SV" dirty="0"/>
          </a:p>
        </p:txBody>
      </p:sp>
      <p:pic>
        <p:nvPicPr>
          <p:cNvPr id="2050" name="Picture 2"/>
          <p:cNvPicPr>
            <a:picLocks noGrp="1" noChangeAspect="1" noChangeArrowheads="1"/>
          </p:cNvPicPr>
          <p:nvPr>
            <p:ph idx="1"/>
          </p:nvPr>
        </p:nvPicPr>
        <p:blipFill>
          <a:blip r:embed="rId2"/>
          <a:srcRect l="5994" t="6001" r="8615" b="6001"/>
          <a:stretch>
            <a:fillRect/>
          </a:stretch>
        </p:blipFill>
        <p:spPr bwMode="auto">
          <a:xfrm rot="16200000">
            <a:off x="2348249" y="1233265"/>
            <a:ext cx="4581127" cy="6326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5" name="3 Marcador de contenido"/>
          <p:cNvGraphicFramePr>
            <a:graphicFrameLocks/>
          </p:cNvGraphicFramePr>
          <p:nvPr/>
        </p:nvGraphicFramePr>
        <p:xfrm>
          <a:off x="428596" y="785795"/>
          <a:ext cx="8229600" cy="1285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0886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nvPr>
        </p:nvGraphicFramePr>
        <p:xfrm>
          <a:off x="396069" y="260648"/>
          <a:ext cx="8229600" cy="2143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p:cNvPicPr>
            <a:picLocks noChangeAspect="1" noChangeArrowheads="1"/>
          </p:cNvPicPr>
          <p:nvPr/>
        </p:nvPicPr>
        <p:blipFill>
          <a:blip r:embed="rId7"/>
          <a:srcRect l="8621" t="7585" r="5172" b="13862"/>
          <a:stretch>
            <a:fillRect/>
          </a:stretch>
        </p:blipFill>
        <p:spPr bwMode="auto">
          <a:xfrm>
            <a:off x="683568" y="1685485"/>
            <a:ext cx="3286233" cy="2234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9" name="Picture 3"/>
          <p:cNvPicPr>
            <a:picLocks noChangeAspect="1" noChangeArrowheads="1"/>
          </p:cNvPicPr>
          <p:nvPr/>
        </p:nvPicPr>
        <p:blipFill>
          <a:blip r:embed="rId8"/>
          <a:srcRect t="4774" r="3125" b="4774"/>
          <a:stretch>
            <a:fillRect/>
          </a:stretch>
        </p:blipFill>
        <p:spPr bwMode="auto">
          <a:xfrm>
            <a:off x="5148064" y="1685485"/>
            <a:ext cx="3307022"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a:hlinkClick r:id="rId9" action="ppaction://hlinkpres?slideindex=1&amp;slidetitle=Slide 1"/>
          </p:cNvPr>
          <p:cNvPicPr>
            <a:picLocks noChangeAspect="1" noChangeArrowheads="1"/>
          </p:cNvPicPr>
          <p:nvPr/>
        </p:nvPicPr>
        <p:blipFill>
          <a:blip r:embed="rId10"/>
          <a:srcRect l="15475" t="15137" r="23810" b="24316"/>
          <a:stretch>
            <a:fillRect/>
          </a:stretch>
        </p:blipFill>
        <p:spPr>
          <a:xfrm>
            <a:off x="2771800" y="4293096"/>
            <a:ext cx="3168650" cy="2236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9731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509651" y="954123"/>
            <a:ext cx="8610600" cy="744538"/>
          </a:xfrm>
          <a:prstGeom prst="rect">
            <a:avLst/>
          </a:prstGeom>
          <a:noFill/>
          <a:ln w="9525" algn="ctr">
            <a:noFill/>
            <a:miter lim="800000"/>
            <a:headEnd/>
            <a:tailEnd/>
          </a:ln>
          <a:effectLst/>
        </p:spPr>
        <p:txBody>
          <a:bodyPr/>
          <a:lstStyle/>
          <a:p>
            <a:pPr marL="342900" indent="-342900">
              <a:spcBef>
                <a:spcPct val="20000"/>
              </a:spcBef>
              <a:buFontTx/>
              <a:buChar char="•"/>
            </a:pPr>
            <a:r>
              <a:rPr lang="en-US" sz="3200" dirty="0" err="1">
                <a:latin typeface="+mj-lt"/>
              </a:rPr>
              <a:t>Uso</a:t>
            </a:r>
            <a:r>
              <a:rPr lang="en-US" sz="3200" dirty="0">
                <a:latin typeface="+mj-lt"/>
              </a:rPr>
              <a:t> de</a:t>
            </a:r>
            <a:r>
              <a:rPr lang="en-US" sz="3200" dirty="0">
                <a:solidFill>
                  <a:srgbClr val="003366"/>
                </a:solidFill>
              </a:rPr>
              <a:t> </a:t>
            </a:r>
            <a:r>
              <a:rPr lang="en-US" sz="3200" dirty="0">
                <a:solidFill>
                  <a:srgbClr val="FFFF00"/>
                </a:solidFill>
                <a:latin typeface="+mj-lt"/>
              </a:rPr>
              <a:t>C</a:t>
            </a:r>
            <a:r>
              <a:rPr lang="en-US" sz="3200" dirty="0">
                <a:solidFill>
                  <a:srgbClr val="FF0000"/>
                </a:solidFill>
                <a:latin typeface="+mj-lt"/>
              </a:rPr>
              <a:t>O</a:t>
            </a:r>
            <a:r>
              <a:rPr lang="en-US" sz="3200" dirty="0">
                <a:solidFill>
                  <a:srgbClr val="FF99FF"/>
                </a:solidFill>
                <a:latin typeface="+mj-lt"/>
              </a:rPr>
              <a:t>L</a:t>
            </a:r>
            <a:r>
              <a:rPr lang="en-US" sz="3200" dirty="0">
                <a:solidFill>
                  <a:srgbClr val="33CC33"/>
                </a:solidFill>
                <a:latin typeface="+mj-lt"/>
              </a:rPr>
              <a:t>O</a:t>
            </a:r>
            <a:r>
              <a:rPr lang="en-US" sz="3200" dirty="0">
                <a:solidFill>
                  <a:schemeClr val="accent6">
                    <a:lumMod val="60000"/>
                    <a:lumOff val="40000"/>
                  </a:schemeClr>
                </a:solidFill>
                <a:latin typeface="+mj-lt"/>
              </a:rPr>
              <a:t>R</a:t>
            </a:r>
            <a:r>
              <a:rPr lang="en-US" sz="3200" dirty="0">
                <a:solidFill>
                  <a:srgbClr val="FF0000"/>
                </a:solidFill>
                <a:latin typeface="+mj-lt"/>
              </a:rPr>
              <a:t>E</a:t>
            </a:r>
            <a:r>
              <a:rPr lang="en-US" sz="3200" dirty="0">
                <a:solidFill>
                  <a:srgbClr val="CC66FF"/>
                </a:solidFill>
                <a:latin typeface="+mj-lt"/>
              </a:rPr>
              <a:t>S</a:t>
            </a:r>
            <a:r>
              <a:rPr lang="en-US" sz="3200" dirty="0">
                <a:solidFill>
                  <a:srgbClr val="003366"/>
                </a:solidFill>
              </a:rPr>
              <a:t> </a:t>
            </a:r>
            <a:r>
              <a:rPr lang="en-US" sz="3200" dirty="0">
                <a:latin typeface="+mj-lt"/>
              </a:rPr>
              <a:t>y </a:t>
            </a:r>
            <a:r>
              <a:rPr lang="en-US" sz="3200" dirty="0" err="1">
                <a:latin typeface="+mj-lt"/>
              </a:rPr>
              <a:t>Asistivos</a:t>
            </a:r>
            <a:r>
              <a:rPr lang="en-US" sz="3200" dirty="0">
                <a:latin typeface="+mj-lt"/>
              </a:rPr>
              <a:t> </a:t>
            </a:r>
            <a:r>
              <a:rPr lang="en-US" sz="3200" dirty="0" err="1">
                <a:latin typeface="+mj-lt"/>
              </a:rPr>
              <a:t>Visuales</a:t>
            </a:r>
            <a:endParaRPr lang="en-US" sz="3600" dirty="0">
              <a:latin typeface="+mj-lt"/>
            </a:endParaRPr>
          </a:p>
          <a:p>
            <a:pPr marL="342900" indent="-342900">
              <a:spcBef>
                <a:spcPct val="20000"/>
              </a:spcBef>
              <a:buFontTx/>
              <a:buChar char="•"/>
            </a:pPr>
            <a:endParaRPr lang="es-PR" sz="3200" dirty="0">
              <a:solidFill>
                <a:srgbClr val="003366"/>
              </a:solidFill>
              <a:latin typeface="Myriad Pro" pitchFamily="34" charset="0"/>
            </a:endParaRPr>
          </a:p>
        </p:txBody>
      </p:sp>
      <p:pic>
        <p:nvPicPr>
          <p:cNvPr id="12292" name="Picture 4" descr="point_overlay"/>
          <p:cNvPicPr>
            <a:picLocks noChangeAspect="1" noChangeArrowheads="1"/>
          </p:cNvPicPr>
          <p:nvPr/>
        </p:nvPicPr>
        <p:blipFill>
          <a:blip r:embed="rId2"/>
          <a:srcRect/>
          <a:stretch>
            <a:fillRect/>
          </a:stretch>
        </p:blipFill>
        <p:spPr bwMode="auto">
          <a:xfrm>
            <a:off x="820934" y="2060848"/>
            <a:ext cx="2641600" cy="3168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293" name="Picture 5"/>
          <p:cNvPicPr>
            <a:picLocks noChangeAspect="1" noChangeArrowheads="1"/>
          </p:cNvPicPr>
          <p:nvPr/>
        </p:nvPicPr>
        <p:blipFill>
          <a:blip r:embed="rId3"/>
          <a:srcRect/>
          <a:stretch>
            <a:fillRect/>
          </a:stretch>
        </p:blipFill>
        <p:spPr bwMode="auto">
          <a:xfrm>
            <a:off x="4572000" y="2605088"/>
            <a:ext cx="4114800" cy="3143250"/>
          </a:xfrm>
          <a:prstGeom prst="rect">
            <a:avLst/>
          </a:prstGeom>
          <a:ln>
            <a:noFill/>
          </a:ln>
          <a:effectLst>
            <a:outerShdw blurRad="292100" dist="139700" dir="2700000" algn="tl" rotWithShape="0">
              <a:srgbClr val="333333">
                <a:alpha val="65000"/>
              </a:srgbClr>
            </a:outerShdw>
          </a:effectLst>
        </p:spPr>
      </p:pic>
      <p:sp>
        <p:nvSpPr>
          <p:cNvPr id="12294" name="Text Box 6"/>
          <p:cNvSpPr txBox="1">
            <a:spLocks noChangeArrowheads="1"/>
          </p:cNvSpPr>
          <p:nvPr/>
        </p:nvSpPr>
        <p:spPr bwMode="auto">
          <a:xfrm>
            <a:off x="71634" y="5886343"/>
            <a:ext cx="4140200" cy="519113"/>
          </a:xfrm>
          <a:prstGeom prst="rect">
            <a:avLst/>
          </a:prstGeom>
          <a:noFill/>
          <a:ln w="9525" algn="ctr">
            <a:noFill/>
            <a:miter lim="800000"/>
            <a:headEnd type="none" w="sm" len="sm"/>
            <a:tailEnd type="none" w="sm" len="sm"/>
          </a:ln>
          <a:effectLst/>
        </p:spPr>
        <p:txBody>
          <a:bodyPr/>
          <a:lstStyle/>
          <a:p>
            <a:pPr marL="342900" indent="-342900">
              <a:spcBef>
                <a:spcPct val="20000"/>
              </a:spcBef>
              <a:buClr>
                <a:schemeClr val="bg2"/>
              </a:buClr>
              <a:buSzPct val="75000"/>
              <a:buFont typeface="Wingdings" pitchFamily="2" charset="2"/>
              <a:buChar char="n"/>
            </a:pPr>
            <a:r>
              <a:rPr lang="en-US" sz="2400" dirty="0" err="1">
                <a:latin typeface="+mj-lt"/>
              </a:rPr>
              <a:t>Cubiertas</a:t>
            </a:r>
            <a:r>
              <a:rPr lang="en-US" sz="2400" dirty="0">
                <a:latin typeface="+mj-lt"/>
              </a:rPr>
              <a:t> a </a:t>
            </a:r>
            <a:r>
              <a:rPr lang="en-US" sz="2400" dirty="0" err="1">
                <a:latin typeface="+mj-lt"/>
              </a:rPr>
              <a:t>colores</a:t>
            </a:r>
            <a:endParaRPr lang="es-PR" sz="2400" dirty="0">
              <a:latin typeface="+mj-lt"/>
            </a:endParaRPr>
          </a:p>
        </p:txBody>
      </p:sp>
      <p:sp>
        <p:nvSpPr>
          <p:cNvPr id="12295" name="Text Box 7"/>
          <p:cNvSpPr txBox="1">
            <a:spLocks noChangeArrowheads="1"/>
          </p:cNvSpPr>
          <p:nvPr/>
        </p:nvSpPr>
        <p:spPr bwMode="auto">
          <a:xfrm>
            <a:off x="4140200" y="5876925"/>
            <a:ext cx="4752975" cy="792163"/>
          </a:xfrm>
          <a:prstGeom prst="rect">
            <a:avLst/>
          </a:prstGeom>
          <a:noFill/>
          <a:ln w="9525" algn="ctr">
            <a:noFill/>
            <a:miter lim="800000"/>
            <a:headEnd type="none" w="sm" len="sm"/>
            <a:tailEnd type="none" w="sm" len="sm"/>
          </a:ln>
          <a:effectLst/>
        </p:spPr>
        <p:txBody>
          <a:bodyPr/>
          <a:lstStyle/>
          <a:p>
            <a:pPr marL="742950" lvl="1" indent="-285750">
              <a:spcBef>
                <a:spcPct val="20000"/>
              </a:spcBef>
              <a:buClr>
                <a:schemeClr val="bg2"/>
              </a:buClr>
              <a:buSzPct val="75000"/>
              <a:buFont typeface="Wingdings" pitchFamily="2" charset="2"/>
              <a:buChar char="n"/>
            </a:pPr>
            <a:r>
              <a:rPr lang="en-US" sz="2400" dirty="0" err="1">
                <a:latin typeface="+mj-lt"/>
              </a:rPr>
              <a:t>Cambiar</a:t>
            </a:r>
            <a:r>
              <a:rPr lang="en-US" sz="2400" dirty="0">
                <a:latin typeface="+mj-lt"/>
              </a:rPr>
              <a:t> color del </a:t>
            </a:r>
            <a:r>
              <a:rPr lang="en-US" sz="2400" dirty="0" err="1">
                <a:latin typeface="+mj-lt"/>
              </a:rPr>
              <a:t>fondo</a:t>
            </a:r>
            <a:endParaRPr lang="en-US" sz="2400" dirty="0">
              <a:latin typeface="+mj-lt"/>
            </a:endParaRPr>
          </a:p>
        </p:txBody>
      </p:sp>
    </p:spTree>
    <p:extLst>
      <p:ext uri="{BB962C8B-B14F-4D97-AF65-F5344CB8AC3E}">
        <p14:creationId xmlns:p14="http://schemas.microsoft.com/office/powerpoint/2010/main" val="31740901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p:txBody>
          <a:bodyPr/>
          <a:lstStyle/>
          <a:p>
            <a:endParaRPr lang="es-MX" dirty="0"/>
          </a:p>
        </p:txBody>
      </p:sp>
      <p:sp>
        <p:nvSpPr>
          <p:cNvPr id="4" name="3 Marcador de contenido"/>
          <p:cNvSpPr>
            <a:spLocks noGrp="1"/>
          </p:cNvSpPr>
          <p:nvPr>
            <p:ph sz="half" idx="2"/>
          </p:nvPr>
        </p:nvSpPr>
        <p:spPr/>
        <p:txBody>
          <a:bodyPr/>
          <a:lstStyle/>
          <a:p>
            <a:endParaRPr lang="es-MX"/>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4019133"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http://4.bp.blogspot.com/-MZ6n91YUbXM/VD1Ui-Ph39I/AAAAAAAAADc/uigdFdhDLjM/s1600/2014-10-06%2B12.56.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060848"/>
            <a:ext cx="4032448"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7" name="3 Marcador de contenido"/>
          <p:cNvGraphicFramePr>
            <a:graphicFrameLocks/>
          </p:cNvGraphicFramePr>
          <p:nvPr>
            <p:extLst/>
          </p:nvPr>
        </p:nvGraphicFramePr>
        <p:xfrm>
          <a:off x="374848" y="5445224"/>
          <a:ext cx="8229600" cy="11430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45493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0" y="1828800"/>
            <a:ext cx="5652120" cy="461665"/>
          </a:xfrm>
          <a:prstGeom prst="rect">
            <a:avLst/>
          </a:prstGeom>
          <a:noFill/>
          <a:ln w="12700" cap="sq" algn="ctr">
            <a:noFill/>
            <a:miter lim="800000"/>
            <a:headEnd type="none" w="sm" len="sm"/>
            <a:tailEnd type="none" w="sm" len="sm"/>
          </a:ln>
          <a:effectLst/>
        </p:spPr>
        <p:txBody>
          <a:bodyPr wrap="square">
            <a:spAutoFit/>
          </a:bodyPr>
          <a:lstStyle/>
          <a:p>
            <a:pPr>
              <a:spcBef>
                <a:spcPct val="50000"/>
              </a:spcBef>
              <a:buClr>
                <a:schemeClr val="accent1"/>
              </a:buClr>
              <a:buSzPct val="80000"/>
              <a:buFont typeface="Wingdings" pitchFamily="2" charset="2"/>
              <a:buChar char="n"/>
            </a:pPr>
            <a:r>
              <a:rPr lang="en-US" sz="2400" b="1" dirty="0" err="1">
                <a:latin typeface="+mj-lt"/>
              </a:rPr>
              <a:t>Libros</a:t>
            </a:r>
            <a:r>
              <a:rPr lang="en-US" sz="2400" b="1" dirty="0">
                <a:latin typeface="+mj-lt"/>
              </a:rPr>
              <a:t> </a:t>
            </a:r>
            <a:r>
              <a:rPr lang="en-US" sz="2400" b="1" dirty="0" err="1" smtClean="0">
                <a:latin typeface="+mj-lt"/>
              </a:rPr>
              <a:t>Grabados</a:t>
            </a:r>
            <a:r>
              <a:rPr lang="en-US" sz="2400" b="1" dirty="0" smtClean="0">
                <a:latin typeface="+mj-lt"/>
              </a:rPr>
              <a:t> </a:t>
            </a:r>
            <a:r>
              <a:rPr lang="en-US" sz="2400" b="1" dirty="0">
                <a:latin typeface="+mj-lt"/>
              </a:rPr>
              <a:t>en </a:t>
            </a:r>
            <a:r>
              <a:rPr lang="en-US" sz="2400" b="1" dirty="0" err="1">
                <a:latin typeface="+mj-lt"/>
              </a:rPr>
              <a:t>formato</a:t>
            </a:r>
            <a:r>
              <a:rPr lang="en-US" sz="2400" b="1" dirty="0">
                <a:latin typeface="+mj-lt"/>
              </a:rPr>
              <a:t> mp3 </a:t>
            </a:r>
          </a:p>
        </p:txBody>
      </p:sp>
      <p:sp>
        <p:nvSpPr>
          <p:cNvPr id="20485" name="Text Box 5"/>
          <p:cNvSpPr txBox="1">
            <a:spLocks noChangeArrowheads="1"/>
          </p:cNvSpPr>
          <p:nvPr/>
        </p:nvSpPr>
        <p:spPr bwMode="auto">
          <a:xfrm>
            <a:off x="4953000" y="5334000"/>
            <a:ext cx="3814763" cy="1015663"/>
          </a:xfrm>
          <a:prstGeom prst="rect">
            <a:avLst/>
          </a:prstGeom>
          <a:noFill/>
          <a:ln w="12700" cap="sq" algn="ctr">
            <a:noFill/>
            <a:miter lim="800000"/>
            <a:headEnd type="none" w="sm" len="sm"/>
            <a:tailEnd type="none" w="sm" len="sm"/>
          </a:ln>
          <a:effectLst/>
        </p:spPr>
        <p:txBody>
          <a:bodyPr>
            <a:spAutoFit/>
          </a:bodyPr>
          <a:lstStyle/>
          <a:p>
            <a:pPr>
              <a:spcBef>
                <a:spcPct val="50000"/>
              </a:spcBef>
              <a:buClr>
                <a:schemeClr val="accent1"/>
              </a:buClr>
              <a:buSzPct val="80000"/>
              <a:buFont typeface="Wingdings" pitchFamily="2" charset="2"/>
              <a:buChar char="n"/>
            </a:pPr>
            <a:r>
              <a:rPr lang="en-US" sz="2400" b="1" dirty="0" err="1">
                <a:latin typeface="+mj-lt"/>
              </a:rPr>
              <a:t>Textos</a:t>
            </a:r>
            <a:r>
              <a:rPr lang="en-US" sz="2400" b="1" dirty="0">
                <a:latin typeface="+mj-lt"/>
              </a:rPr>
              <a:t> </a:t>
            </a:r>
            <a:r>
              <a:rPr lang="en-US" sz="2400" b="1" dirty="0" err="1">
                <a:latin typeface="+mj-lt"/>
              </a:rPr>
              <a:t>Audibles</a:t>
            </a:r>
            <a:endParaRPr lang="en-US" sz="2400" b="1" dirty="0">
              <a:latin typeface="+mj-lt"/>
            </a:endParaRPr>
          </a:p>
          <a:p>
            <a:pPr>
              <a:spcBef>
                <a:spcPct val="50000"/>
              </a:spcBef>
              <a:buClr>
                <a:schemeClr val="accent1"/>
              </a:buClr>
              <a:buSzPct val="80000"/>
              <a:buFont typeface="Wingdings" pitchFamily="2" charset="2"/>
              <a:buChar char="n"/>
            </a:pPr>
            <a:r>
              <a:rPr lang="en-US" sz="2400" b="1" dirty="0">
                <a:latin typeface="+mj-lt"/>
              </a:rPr>
              <a:t>audible.com</a:t>
            </a:r>
          </a:p>
        </p:txBody>
      </p:sp>
      <p:pic>
        <p:nvPicPr>
          <p:cNvPr id="20490" name="Picture 10" descr="http://safe-img03.olx.com.mx/ui/18/27/59/1325534455_296241859_1-Pieza-o-Lote-de-Reproductor-MP3-shuffle-cranura-microSD-4GB-Santa-Clara.jpg"/>
          <p:cNvPicPr>
            <a:picLocks noChangeAspect="1" noChangeArrowheads="1"/>
          </p:cNvPicPr>
          <p:nvPr/>
        </p:nvPicPr>
        <p:blipFill>
          <a:blip r:embed="rId3">
            <a:clrChange>
              <a:clrFrom>
                <a:srgbClr val="FAF8F9"/>
              </a:clrFrom>
              <a:clrTo>
                <a:srgbClr val="FAF8F9">
                  <a:alpha val="0"/>
                </a:srgbClr>
              </a:clrTo>
            </a:clrChange>
          </a:blip>
          <a:srcRect/>
          <a:stretch>
            <a:fillRect/>
          </a:stretch>
        </p:blipFill>
        <p:spPr bwMode="auto">
          <a:xfrm>
            <a:off x="179512" y="2708920"/>
            <a:ext cx="2306237"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 name="9 Grupo"/>
          <p:cNvGrpSpPr/>
          <p:nvPr/>
        </p:nvGrpSpPr>
        <p:grpSpPr>
          <a:xfrm>
            <a:off x="336628" y="169555"/>
            <a:ext cx="8226595" cy="1044867"/>
            <a:chOff x="-219342" y="-51006"/>
            <a:chExt cx="8226595" cy="1044867"/>
          </a:xfrm>
          <a:scene3d>
            <a:camera prst="orthographicFront"/>
            <a:lightRig rig="flat" dir="t"/>
          </a:scene3d>
        </p:grpSpPr>
        <p:sp>
          <p:nvSpPr>
            <p:cNvPr id="11" name="10 Rectángulo redondeado"/>
            <p:cNvSpPr/>
            <p:nvPr/>
          </p:nvSpPr>
          <p:spPr>
            <a:xfrm>
              <a:off x="-219342" y="-51006"/>
              <a:ext cx="8058259" cy="104486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12" name="11 Rectángulo"/>
            <p:cNvSpPr/>
            <p:nvPr/>
          </p:nvSpPr>
          <p:spPr>
            <a:xfrm>
              <a:off x="51006" y="51006"/>
              <a:ext cx="7956247" cy="94285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Textos Audibles</a:t>
              </a:r>
              <a:endParaRPr lang="es-SV" sz="4400" kern="1200" dirty="0">
                <a:latin typeface="+mj-lt"/>
              </a:endParaRPr>
            </a:p>
          </p:txBody>
        </p:sp>
      </p:grpSp>
      <p:pic>
        <p:nvPicPr>
          <p:cNvPr id="5122" name="Picture 2" descr="http://audiolibrosgratis.co/wp-content/uploads/zip2page/images/stockxpertcom_id31961131_jpg_d895259fec5ae6c15901965225de3f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972677"/>
            <a:ext cx="1915024" cy="2869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4" name="Picture 4" descr="http://www.claseshistoria.com/audiolibros/imagenes/audiolibro-revolucion-industri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2492896"/>
            <a:ext cx="2805268" cy="25092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223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760040" y="1196752"/>
            <a:ext cx="7772400" cy="4572000"/>
          </a:xfrm>
        </p:spPr>
        <p:txBody>
          <a:bodyPr/>
          <a:lstStyle/>
          <a:p>
            <a:endParaRPr lang="es-MX" dirty="0"/>
          </a:p>
        </p:txBody>
      </p:sp>
      <p:pic>
        <p:nvPicPr>
          <p:cNvPr id="9218" name="Picture 2" descr="http://2.bp.blogspot.com/_TVUp6nfCITg/S4mAJ5vXtyI/AAAAAAAAAD0/CNoKk2wSCGE/s320/caja+ma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52936"/>
            <a:ext cx="4024068" cy="3018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5" name="3 Marcador de contenido"/>
          <p:cNvGraphicFramePr>
            <a:graphicFrameLocks/>
          </p:cNvGraphicFramePr>
          <p:nvPr>
            <p:extLst/>
          </p:nvPr>
        </p:nvGraphicFramePr>
        <p:xfrm>
          <a:off x="467544" y="404664"/>
          <a:ext cx="8229600" cy="1143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6240" y="2103646"/>
            <a:ext cx="4150853" cy="3109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3269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arcador de contenido"/>
          <p:cNvSpPr>
            <a:spLocks noGrp="1"/>
          </p:cNvSpPr>
          <p:nvPr>
            <p:ph idx="1"/>
          </p:nvPr>
        </p:nvSpPr>
        <p:spPr/>
        <p:txBody>
          <a:bodyPr/>
          <a:lstStyle/>
          <a:p>
            <a:endParaRPr lang="es-MX" dirty="0"/>
          </a:p>
        </p:txBody>
      </p:sp>
      <p:grpSp>
        <p:nvGrpSpPr>
          <p:cNvPr id="5" name="4 Grupo"/>
          <p:cNvGrpSpPr/>
          <p:nvPr/>
        </p:nvGrpSpPr>
        <p:grpSpPr>
          <a:xfrm>
            <a:off x="491864" y="295901"/>
            <a:ext cx="8058259" cy="1044867"/>
            <a:chOff x="-51006" y="-2501902"/>
            <a:chExt cx="8058259" cy="1044867"/>
          </a:xfrm>
          <a:scene3d>
            <a:camera prst="orthographicFront"/>
            <a:lightRig rig="flat" dir="t"/>
          </a:scene3d>
        </p:grpSpPr>
        <p:sp>
          <p:nvSpPr>
            <p:cNvPr id="6" name="5 Rectángulo redondeado"/>
            <p:cNvSpPr/>
            <p:nvPr/>
          </p:nvSpPr>
          <p:spPr>
            <a:xfrm>
              <a:off x="-51006" y="-2501902"/>
              <a:ext cx="8058259" cy="104486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7" name="6 Rectángulo"/>
            <p:cNvSpPr/>
            <p:nvPr/>
          </p:nvSpPr>
          <p:spPr>
            <a:xfrm>
              <a:off x="51005" y="-2429894"/>
              <a:ext cx="7956247" cy="94285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Calendario</a:t>
              </a:r>
              <a:endParaRPr lang="es-SV" sz="4400" kern="1200" dirty="0">
                <a:latin typeface="+mj-lt"/>
              </a:endParaRPr>
            </a:p>
          </p:txBody>
        </p:sp>
      </p:gr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02060"/>
            <a:ext cx="7591425" cy="5067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921822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7 Marcador de contenido" descr="baby-sign-language-i-love-you.jpg"/>
          <p:cNvPicPr>
            <a:picLocks noChangeAspect="1"/>
          </p:cNvPicPr>
          <p:nvPr/>
        </p:nvPicPr>
        <p:blipFill>
          <a:blip r:embed="rId2"/>
          <a:srcRect l="6461" r="6461"/>
          <a:stretch>
            <a:fillRect/>
          </a:stretch>
        </p:blipFill>
        <p:spPr>
          <a:xfrm>
            <a:off x="4714876" y="1714488"/>
            <a:ext cx="3227387" cy="2779713"/>
          </a:xfrm>
          <a:prstGeom prst="rect">
            <a:avLst/>
          </a:prstGeom>
        </p:spPr>
      </p:pic>
      <p:sp>
        <p:nvSpPr>
          <p:cNvPr id="9" name="2 Marcador de texto"/>
          <p:cNvSpPr txBox="1">
            <a:spLocks noGrp="1"/>
          </p:cNvSpPr>
          <p:nvPr>
            <p:ph idx="1"/>
          </p:nvPr>
        </p:nvSpPr>
        <p:spPr>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s-MX" sz="2700" b="0" i="0" u="none" strike="noStrike" kern="1200" cap="none" spc="0" normalizeH="0" baseline="0" noProof="0" dirty="0" smtClean="0">
                <a:ln>
                  <a:noFill/>
                </a:ln>
                <a:solidFill>
                  <a:schemeClr val="tx1"/>
                </a:solidFill>
                <a:effectLst/>
                <a:uLnTx/>
                <a:uFillTx/>
                <a:ea typeface="+mn-ea"/>
                <a:cs typeface="+mn-cs"/>
              </a:rPr>
              <a:t>Alfabeto Manual</a:t>
            </a:r>
          </a:p>
        </p:txBody>
      </p:sp>
      <p:sp>
        <p:nvSpPr>
          <p:cNvPr id="10" name="4 Marcador de texto"/>
          <p:cNvSpPr txBox="1">
            <a:spLocks/>
          </p:cNvSpPr>
          <p:nvPr/>
        </p:nvSpPr>
        <p:spPr>
          <a:xfrm>
            <a:off x="5000628" y="5072074"/>
            <a:ext cx="2944812" cy="823912"/>
          </a:xfrm>
          <a:prstGeom prst="rect">
            <a:avLst/>
          </a:prstGeom>
        </p:spPr>
        <p:txBody>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s-MX" sz="2700" b="0" i="0" u="none" strike="noStrike" kern="1200" cap="none" spc="0" normalizeH="0" baseline="0" noProof="0" dirty="0" smtClean="0">
                <a:ln>
                  <a:noFill/>
                </a:ln>
                <a:solidFill>
                  <a:schemeClr val="tx1"/>
                </a:solidFill>
                <a:effectLst/>
                <a:uLnTx/>
                <a:uFillTx/>
                <a:latin typeface="+mn-lt"/>
                <a:ea typeface="+mn-ea"/>
                <a:cs typeface="+mn-cs"/>
              </a:rPr>
              <a:t>Ideogramas</a:t>
            </a:r>
          </a:p>
        </p:txBody>
      </p:sp>
      <p:pic>
        <p:nvPicPr>
          <p:cNvPr id="7" name="6 Imagen" descr="dactilologico-lse-fesorcam-2.jpg"/>
          <p:cNvPicPr>
            <a:picLocks noChangeAspect="1"/>
          </p:cNvPicPr>
          <p:nvPr/>
        </p:nvPicPr>
        <p:blipFill>
          <a:blip r:embed="rId3"/>
          <a:stretch>
            <a:fillRect/>
          </a:stretch>
        </p:blipFill>
        <p:spPr>
          <a:xfrm>
            <a:off x="162598" y="2357430"/>
            <a:ext cx="4552277" cy="4000130"/>
          </a:xfrm>
          <a:prstGeom prst="rect">
            <a:avLst/>
          </a:prstGeom>
        </p:spPr>
      </p:pic>
      <p:grpSp>
        <p:nvGrpSpPr>
          <p:cNvPr id="11" name="10 Grupo"/>
          <p:cNvGrpSpPr/>
          <p:nvPr/>
        </p:nvGrpSpPr>
        <p:grpSpPr>
          <a:xfrm>
            <a:off x="685746" y="332656"/>
            <a:ext cx="8058259" cy="1044867"/>
            <a:chOff x="0" y="0"/>
            <a:chExt cx="8058259" cy="1044867"/>
          </a:xfrm>
          <a:scene3d>
            <a:camera prst="orthographicFront"/>
            <a:lightRig rig="flat" dir="t"/>
          </a:scene3d>
        </p:grpSpPr>
        <p:sp>
          <p:nvSpPr>
            <p:cNvPr id="12" name="11 Rectángulo redondeado"/>
            <p:cNvSpPr/>
            <p:nvPr/>
          </p:nvSpPr>
          <p:spPr>
            <a:xfrm>
              <a:off x="0" y="0"/>
              <a:ext cx="8058259" cy="104486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13" name="12 Rectángulo"/>
            <p:cNvSpPr/>
            <p:nvPr/>
          </p:nvSpPr>
          <p:spPr>
            <a:xfrm>
              <a:off x="51006" y="51006"/>
              <a:ext cx="7956247" cy="94285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Lengua de señas mexicana</a:t>
              </a:r>
              <a:endParaRPr lang="es-SV" sz="4400" kern="1200" dirty="0">
                <a:latin typeface="+mj-lt"/>
              </a:endParaRPr>
            </a:p>
          </p:txBody>
        </p:sp>
      </p:grpSp>
    </p:spTree>
    <p:extLst>
      <p:ext uri="{BB962C8B-B14F-4D97-AF65-F5344CB8AC3E}">
        <p14:creationId xmlns:p14="http://schemas.microsoft.com/office/powerpoint/2010/main" val="1974199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5400000">
            <a:off x="5146478" y="2749724"/>
            <a:ext cx="6964363" cy="1201737"/>
          </a:xfrm>
          <a:prstGeom prst="rect">
            <a:avLst/>
          </a:prstGeom>
        </p:spPr>
        <p:style>
          <a:lnRef idx="3">
            <a:schemeClr val="lt1"/>
          </a:lnRef>
          <a:fillRef idx="1">
            <a:schemeClr val="accent4"/>
          </a:fillRef>
          <a:effectRef idx="1">
            <a:schemeClr val="accent4"/>
          </a:effectRef>
          <a:fontRef idx="minor">
            <a:schemeClr val="lt1"/>
          </a:fontRef>
        </p:style>
        <p:txBody>
          <a:bodyPr vert="horz"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41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SOY SILENCIO</a:t>
            </a:r>
          </a:p>
        </p:txBody>
      </p:sp>
      <p:graphicFrame>
        <p:nvGraphicFramePr>
          <p:cNvPr id="5" name="4 Diagrama"/>
          <p:cNvGraphicFramePr/>
          <p:nvPr/>
        </p:nvGraphicFramePr>
        <p:xfrm>
          <a:off x="4143372" y="2500306"/>
          <a:ext cx="3595670" cy="3031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Soy Silencio.wmv">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9"/>
          <a:stretch>
            <a:fillRect/>
          </a:stretch>
        </p:blipFill>
        <p:spPr>
          <a:xfrm>
            <a:off x="-122924" y="0"/>
            <a:ext cx="8386410" cy="6858000"/>
          </a:xfrm>
          <a:prstGeom prst="rect">
            <a:avLst/>
          </a:prstGeom>
        </p:spPr>
      </p:pic>
      <p:pic>
        <p:nvPicPr>
          <p:cNvPr id="7" name="Soy Silencio.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9"/>
          <a:stretch>
            <a:fillRect/>
          </a:stretch>
        </p:blipFill>
        <p:spPr>
          <a:xfrm>
            <a:off x="3228975" y="2330450"/>
            <a:ext cx="2682875" cy="2193925"/>
          </a:xfrm>
          <a:prstGeom prst="rect">
            <a:avLst/>
          </a:prstGeom>
        </p:spPr>
      </p:pic>
      <p:pic>
        <p:nvPicPr>
          <p:cNvPr id="8" name="Soy Silencio.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0"/>
          <a:stretch>
            <a:fillRect/>
          </a:stretch>
        </p:blipFill>
        <p:spPr>
          <a:xfrm>
            <a:off x="1907704" y="1988840"/>
            <a:ext cx="4876800" cy="3657600"/>
          </a:xfrm>
          <a:prstGeom prst="rect">
            <a:avLst/>
          </a:prstGeom>
        </p:spPr>
      </p:pic>
    </p:spTree>
    <p:extLst>
      <p:ext uri="{BB962C8B-B14F-4D97-AF65-F5344CB8AC3E}">
        <p14:creationId xmlns:p14="http://schemas.microsoft.com/office/powerpoint/2010/main" val="3170592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p:cTn id="13" fill="hold" display="0">
                  <p:stCondLst>
                    <p:cond delay="indefinite"/>
                  </p:stCondLst>
                  <p:endCondLst>
                    <p:cond evt="onNext" delay="0">
                      <p:tgtEl>
                        <p:sldTgt/>
                      </p:tgtEl>
                    </p:cond>
                    <p:cond evt="onPrev" delay="0">
                      <p:tgtEl>
                        <p:sldTgt/>
                      </p:tgtEl>
                    </p:cond>
                  </p:endCondLst>
                </p:cTn>
                <p:tgtEl>
                  <p:spTgt spid="7"/>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0">
                <p:cTn id="19"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mbio de pila de un audífono[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1297563"/>
            <a:ext cx="6984776" cy="5587821"/>
          </a:xfrm>
          <a:prstGeom prst="rect">
            <a:avLst/>
          </a:prstGeom>
        </p:spPr>
      </p:pic>
      <p:graphicFrame>
        <p:nvGraphicFramePr>
          <p:cNvPr id="6" name="3 Marcador de contenido"/>
          <p:cNvGraphicFramePr>
            <a:graphicFrameLocks noGrp="1"/>
          </p:cNvGraphicFramePr>
          <p:nvPr>
            <p:ph idx="1"/>
            <p:extLst>
              <p:ext uri="{D42A27DB-BD31-4B8C-83A1-F6EECF244321}">
                <p14:modId xmlns:p14="http://schemas.microsoft.com/office/powerpoint/2010/main" val="2657067792"/>
              </p:ext>
            </p:extLst>
          </p:nvPr>
        </p:nvGraphicFramePr>
        <p:xfrm>
          <a:off x="395536" y="44624"/>
          <a:ext cx="8229600" cy="1143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2366930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848"/>
            <a:ext cx="9175682" cy="4312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upo 4"/>
          <p:cNvGrpSpPr/>
          <p:nvPr/>
        </p:nvGrpSpPr>
        <p:grpSpPr>
          <a:xfrm>
            <a:off x="558711" y="496585"/>
            <a:ext cx="8189071" cy="997617"/>
            <a:chOff x="15841" y="-2433606"/>
            <a:chExt cx="8189071" cy="997617"/>
          </a:xfrm>
          <a:scene3d>
            <a:camera prst="orthographicFront"/>
            <a:lightRig rig="flat" dir="t"/>
          </a:scene3d>
        </p:grpSpPr>
        <p:sp>
          <p:nvSpPr>
            <p:cNvPr id="6" name="Rectángulo redondeado 5"/>
            <p:cNvSpPr/>
            <p:nvPr/>
          </p:nvSpPr>
          <p:spPr>
            <a:xfrm>
              <a:off x="15841" y="-2433606"/>
              <a:ext cx="8058259" cy="99761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7" name="Rectángulo 6"/>
            <p:cNvSpPr/>
            <p:nvPr/>
          </p:nvSpPr>
          <p:spPr>
            <a:xfrm>
              <a:off x="244053" y="-2420256"/>
              <a:ext cx="7960859" cy="9002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Diseño Universal</a:t>
              </a:r>
              <a:endParaRPr lang="es-SV" sz="4400" kern="1200" dirty="0">
                <a:latin typeface="+mj-lt"/>
              </a:endParaRPr>
            </a:p>
          </p:txBody>
        </p:sp>
      </p:grpSp>
    </p:spTree>
    <p:extLst>
      <p:ext uri="{BB962C8B-B14F-4D97-AF65-F5344CB8AC3E}">
        <p14:creationId xmlns:p14="http://schemas.microsoft.com/office/powerpoint/2010/main" val="40300149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3829116" cy="28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402540"/>
            <a:ext cx="2867566" cy="285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437112"/>
            <a:ext cx="3798887"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ángulo redondeado 6"/>
          <p:cNvSpPr/>
          <p:nvPr/>
        </p:nvSpPr>
        <p:spPr>
          <a:xfrm>
            <a:off x="505255" y="225172"/>
            <a:ext cx="8058259" cy="997617"/>
          </a:xfrm>
          <a:prstGeom prst="roundRect">
            <a:avLst/>
          </a:prstGeom>
          <a:scene3d>
            <a:camera prst="orthographicFront"/>
            <a:lightRig rig="flat" dir="t"/>
          </a:scene3d>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txBody>
          <a:bodyPr/>
          <a:lstStyle/>
          <a:p>
            <a:pPr lvl="0" algn="ctr"/>
            <a:r>
              <a:rPr lang="es-SV" sz="4400" dirty="0" smtClean="0"/>
              <a:t>Señalización para todos</a:t>
            </a:r>
            <a:endParaRPr lang="es-SV" sz="4400" dirty="0"/>
          </a:p>
        </p:txBody>
      </p:sp>
    </p:spTree>
    <p:extLst>
      <p:ext uri="{BB962C8B-B14F-4D97-AF65-F5344CB8AC3E}">
        <p14:creationId xmlns:p14="http://schemas.microsoft.com/office/powerpoint/2010/main" val="1619099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4400" dirty="0" smtClean="0">
                <a:solidFill>
                  <a:schemeClr val="accent1">
                    <a:lumMod val="50000"/>
                  </a:schemeClr>
                </a:solidFill>
              </a:rPr>
              <a:t>¿Por qué somos independientes?</a:t>
            </a:r>
            <a:endParaRPr lang="es-MX" sz="4400" dirty="0">
              <a:solidFill>
                <a:schemeClr val="accent1">
                  <a:lumMod val="50000"/>
                </a:scheme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570" y="4370395"/>
            <a:ext cx="3482621" cy="231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70" y="1772816"/>
            <a:ext cx="246272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825" y="1268760"/>
            <a:ext cx="1915413"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113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1208" y="260648"/>
            <a:ext cx="6707088" cy="1143000"/>
          </a:xfrm>
        </p:spPr>
        <p:txBody>
          <a:bodyPr>
            <a:normAutofit/>
          </a:bodyPr>
          <a:lstStyle/>
          <a:p>
            <a:r>
              <a:rPr lang="es-MX" sz="4400" dirty="0" smtClean="0">
                <a:solidFill>
                  <a:schemeClr val="accent1">
                    <a:lumMod val="50000"/>
                  </a:schemeClr>
                </a:solidFill>
              </a:rPr>
              <a:t>¿Qué puedo hacer?</a:t>
            </a:r>
            <a:endParaRPr lang="es-MX" sz="4400" dirty="0">
              <a:solidFill>
                <a:schemeClr val="accent1">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99" y="1617653"/>
            <a:ext cx="4146153" cy="347240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5743" y="5090056"/>
            <a:ext cx="4762282" cy="1569660"/>
          </a:xfrm>
          <a:prstGeom prst="rect">
            <a:avLst/>
          </a:prstGeom>
          <a:noFill/>
        </p:spPr>
        <p:txBody>
          <a:bodyPr wrap="square" rtlCol="0">
            <a:spAutoFit/>
          </a:bodyPr>
          <a:lstStyle/>
          <a:p>
            <a:pPr algn="ctr"/>
            <a:r>
              <a:rPr lang="es-MX" sz="4800" dirty="0" smtClean="0">
                <a:solidFill>
                  <a:schemeClr val="accent1">
                    <a:lumMod val="50000"/>
                  </a:schemeClr>
                </a:solidFill>
              </a:rPr>
              <a:t>¿De quién es el problema?</a:t>
            </a:r>
            <a:endParaRPr lang="es-MX" sz="4800" dirty="0">
              <a:solidFill>
                <a:schemeClr val="accent1">
                  <a:lumMod val="50000"/>
                </a:schemeClr>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92896"/>
            <a:ext cx="4326047" cy="32403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275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R</a:t>
            </a:r>
            <a:r>
              <a:rPr lang="es-MX" dirty="0" smtClean="0"/>
              <a:t>ecursos disponibles…</a:t>
            </a:r>
            <a:endParaRPr lang="es-MX"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56791"/>
            <a:ext cx="5760640" cy="3991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49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60648"/>
            <a:ext cx="5847174" cy="675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o 3"/>
          <p:cNvGrpSpPr/>
          <p:nvPr/>
        </p:nvGrpSpPr>
        <p:grpSpPr>
          <a:xfrm rot="16200000">
            <a:off x="-1842880" y="2931112"/>
            <a:ext cx="5834489" cy="925609"/>
            <a:chOff x="0" y="0"/>
            <a:chExt cx="8058259" cy="997617"/>
          </a:xfrm>
          <a:scene3d>
            <a:camera prst="orthographicFront"/>
            <a:lightRig rig="flat" dir="t"/>
          </a:scene3d>
        </p:grpSpPr>
        <p:sp>
          <p:nvSpPr>
            <p:cNvPr id="5" name="Rectángulo redondeado 4"/>
            <p:cNvSpPr/>
            <p:nvPr/>
          </p:nvSpPr>
          <p:spPr>
            <a:xfrm>
              <a:off x="0" y="0"/>
              <a:ext cx="8058259" cy="99761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6" name="Rectángulo 5"/>
            <p:cNvSpPr/>
            <p:nvPr/>
          </p:nvSpPr>
          <p:spPr>
            <a:xfrm>
              <a:off x="48700" y="48700"/>
              <a:ext cx="7960859" cy="9002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SV" sz="4400" kern="1200" dirty="0" smtClean="0">
                  <a:latin typeface="+mj-lt"/>
                </a:rPr>
                <a:t>En la calle…</a:t>
              </a:r>
              <a:endParaRPr lang="es-SV" sz="4400" kern="1200" dirty="0">
                <a:latin typeface="+mj-lt"/>
              </a:endParaRPr>
            </a:p>
          </p:txBody>
        </p:sp>
      </p:grpSp>
    </p:spTree>
    <p:extLst>
      <p:ext uri="{BB962C8B-B14F-4D97-AF65-F5344CB8AC3E}">
        <p14:creationId xmlns:p14="http://schemas.microsoft.com/office/powerpoint/2010/main" val="1095750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8640"/>
            <a:ext cx="5184576" cy="5277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o 3"/>
          <p:cNvGrpSpPr/>
          <p:nvPr/>
        </p:nvGrpSpPr>
        <p:grpSpPr>
          <a:xfrm>
            <a:off x="611560" y="5623820"/>
            <a:ext cx="8058259" cy="997617"/>
            <a:chOff x="0" y="0"/>
            <a:chExt cx="8058259" cy="997617"/>
          </a:xfrm>
          <a:scene3d>
            <a:camera prst="orthographicFront"/>
            <a:lightRig rig="flat" dir="t"/>
          </a:scene3d>
        </p:grpSpPr>
        <p:sp>
          <p:nvSpPr>
            <p:cNvPr id="5" name="Rectángulo redondeado 4"/>
            <p:cNvSpPr/>
            <p:nvPr/>
          </p:nvSpPr>
          <p:spPr>
            <a:xfrm>
              <a:off x="0" y="0"/>
              <a:ext cx="8058259" cy="99761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6" name="Rectángulo 5"/>
            <p:cNvSpPr/>
            <p:nvPr/>
          </p:nvSpPr>
          <p:spPr>
            <a:xfrm>
              <a:off x="48700" y="48700"/>
              <a:ext cx="7960859" cy="9002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MX" sz="4400" dirty="0"/>
                <a:t>¿En quién pensamos</a:t>
              </a:r>
              <a:r>
                <a:rPr lang="es-MX" sz="4400" dirty="0" smtClean="0"/>
                <a:t>?</a:t>
              </a:r>
              <a:endParaRPr lang="es-SV" sz="4400" kern="1200" dirty="0">
                <a:latin typeface="+mj-lt"/>
              </a:endParaRPr>
            </a:p>
          </p:txBody>
        </p:sp>
      </p:grpSp>
    </p:spTree>
    <p:extLst>
      <p:ext uri="{BB962C8B-B14F-4D97-AF65-F5344CB8AC3E}">
        <p14:creationId xmlns:p14="http://schemas.microsoft.com/office/powerpoint/2010/main" val="1581094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64405" y="4221088"/>
            <a:ext cx="3767428" cy="2553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76872"/>
            <a:ext cx="4412228" cy="2938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a:blip r:embed="rId4"/>
          <a:stretch>
            <a:fillRect/>
          </a:stretch>
        </p:blipFill>
        <p:spPr>
          <a:xfrm>
            <a:off x="5097378" y="1340768"/>
            <a:ext cx="3828425" cy="26276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upo 8"/>
          <p:cNvGrpSpPr/>
          <p:nvPr/>
        </p:nvGrpSpPr>
        <p:grpSpPr>
          <a:xfrm>
            <a:off x="539552" y="216805"/>
            <a:ext cx="8058259" cy="997617"/>
            <a:chOff x="0" y="0"/>
            <a:chExt cx="8058259" cy="997617"/>
          </a:xfrm>
          <a:scene3d>
            <a:camera prst="orthographicFront"/>
            <a:lightRig rig="flat" dir="t"/>
          </a:scene3d>
        </p:grpSpPr>
        <p:sp>
          <p:nvSpPr>
            <p:cNvPr id="10" name="Rectángulo redondeado 9"/>
            <p:cNvSpPr/>
            <p:nvPr/>
          </p:nvSpPr>
          <p:spPr>
            <a:xfrm>
              <a:off x="0" y="0"/>
              <a:ext cx="8058259" cy="99761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11" name="Rectángulo 10"/>
            <p:cNvSpPr/>
            <p:nvPr/>
          </p:nvSpPr>
          <p:spPr>
            <a:xfrm>
              <a:off x="48700" y="48700"/>
              <a:ext cx="7960859" cy="9002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MX" sz="4400" dirty="0"/>
                <a:t>Acceso a la escuela… al salón</a:t>
              </a:r>
              <a:endParaRPr lang="es-SV" sz="4400" kern="1200" dirty="0">
                <a:latin typeface="+mj-lt"/>
              </a:endParaRPr>
            </a:p>
          </p:txBody>
        </p:sp>
      </p:grpSp>
    </p:spTree>
    <p:extLst>
      <p:ext uri="{BB962C8B-B14F-4D97-AF65-F5344CB8AC3E}">
        <p14:creationId xmlns:p14="http://schemas.microsoft.com/office/powerpoint/2010/main" val="4041501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340768"/>
            <a:ext cx="6022976" cy="399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899592" y="5373216"/>
            <a:ext cx="6959080" cy="1323439"/>
          </a:xfrm>
          <a:prstGeom prst="rect">
            <a:avLst/>
          </a:prstGeom>
          <a:noFill/>
        </p:spPr>
        <p:txBody>
          <a:bodyPr wrap="square" rtlCol="0">
            <a:spAutoFit/>
          </a:bodyPr>
          <a:lstStyle/>
          <a:p>
            <a:pPr algn="ctr"/>
            <a:r>
              <a:rPr lang="es-MX" sz="4000" dirty="0" smtClean="0">
                <a:solidFill>
                  <a:schemeClr val="accent1">
                    <a:lumMod val="50000"/>
                  </a:schemeClr>
                </a:solidFill>
              </a:rPr>
              <a:t>¿Todos pueden pasar, acercarse, participar…?</a:t>
            </a:r>
            <a:endParaRPr lang="es-MX" sz="4000" dirty="0">
              <a:solidFill>
                <a:schemeClr val="accent1">
                  <a:lumMod val="50000"/>
                </a:schemeClr>
              </a:solidFill>
            </a:endParaRPr>
          </a:p>
        </p:txBody>
      </p:sp>
      <p:grpSp>
        <p:nvGrpSpPr>
          <p:cNvPr id="6" name="Grupo 5"/>
          <p:cNvGrpSpPr/>
          <p:nvPr/>
        </p:nvGrpSpPr>
        <p:grpSpPr>
          <a:xfrm>
            <a:off x="546189" y="116632"/>
            <a:ext cx="8058259" cy="997617"/>
            <a:chOff x="0" y="0"/>
            <a:chExt cx="8058259" cy="997617"/>
          </a:xfrm>
          <a:scene3d>
            <a:camera prst="orthographicFront"/>
            <a:lightRig rig="flat" dir="t"/>
          </a:scene3d>
        </p:grpSpPr>
        <p:sp>
          <p:nvSpPr>
            <p:cNvPr id="7" name="Rectángulo redondeado 6"/>
            <p:cNvSpPr/>
            <p:nvPr/>
          </p:nvSpPr>
          <p:spPr>
            <a:xfrm>
              <a:off x="0" y="0"/>
              <a:ext cx="8058259" cy="99761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8" name="Rectángulo 7"/>
            <p:cNvSpPr/>
            <p:nvPr/>
          </p:nvSpPr>
          <p:spPr>
            <a:xfrm>
              <a:off x="48700" y="48700"/>
              <a:ext cx="7960859" cy="9002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MX" sz="4400" dirty="0"/>
                <a:t>Acceso a </a:t>
              </a:r>
              <a:r>
                <a:rPr lang="es-MX" sz="4400" dirty="0" smtClean="0"/>
                <a:t>computadoras</a:t>
              </a:r>
              <a:endParaRPr lang="es-SV" sz="4400" kern="1200" dirty="0">
                <a:latin typeface="+mj-lt"/>
              </a:endParaRPr>
            </a:p>
          </p:txBody>
        </p:sp>
      </p:grpSp>
    </p:spTree>
    <p:extLst>
      <p:ext uri="{BB962C8B-B14F-4D97-AF65-F5344CB8AC3E}">
        <p14:creationId xmlns:p14="http://schemas.microsoft.com/office/powerpoint/2010/main" val="4105459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75456"/>
            <a:ext cx="7886700" cy="1325563"/>
          </a:xfrm>
        </p:spPr>
        <p:txBody>
          <a:bodyPr>
            <a:normAutofit/>
          </a:bodyPr>
          <a:lstStyle/>
          <a:p>
            <a:r>
              <a:rPr lang="es-MX" sz="4000" b="1" dirty="0" smtClean="0">
                <a:solidFill>
                  <a:schemeClr val="accent1">
                    <a:lumMod val="50000"/>
                  </a:schemeClr>
                </a:solidFill>
              </a:rPr>
              <a:t>¿Qué se necesita?</a:t>
            </a:r>
            <a:endParaRPr lang="es-MX" sz="4000" b="1" dirty="0">
              <a:solidFill>
                <a:schemeClr val="accent1">
                  <a:lumMod val="50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3787178" cy="3072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366" y="1772816"/>
            <a:ext cx="3343981" cy="244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5172715"/>
            <a:ext cx="6264696" cy="1296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73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01949"/>
            <a:ext cx="4242506" cy="282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645024"/>
            <a:ext cx="3378663" cy="253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8654" y="448571"/>
            <a:ext cx="1809530" cy="243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1456" y="4948026"/>
            <a:ext cx="2454682" cy="150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upo 7"/>
          <p:cNvGrpSpPr/>
          <p:nvPr/>
        </p:nvGrpSpPr>
        <p:grpSpPr>
          <a:xfrm>
            <a:off x="607207" y="116632"/>
            <a:ext cx="4529867" cy="1443455"/>
            <a:chOff x="0" y="0"/>
            <a:chExt cx="8058259" cy="997617"/>
          </a:xfrm>
          <a:scene3d>
            <a:camera prst="orthographicFront"/>
            <a:lightRig rig="flat" dir="t"/>
          </a:scene3d>
        </p:grpSpPr>
        <p:sp>
          <p:nvSpPr>
            <p:cNvPr id="9" name="Rectángulo redondeado 8"/>
            <p:cNvSpPr/>
            <p:nvPr/>
          </p:nvSpPr>
          <p:spPr>
            <a:xfrm>
              <a:off x="0" y="0"/>
              <a:ext cx="8058259" cy="997617"/>
            </a:xfrm>
            <a:prstGeom prst="roundRect">
              <a:avLst/>
            </a:prstGeom>
            <a:sp3d prstMaterial="plastic">
              <a:bevelT w="120900" h="88900"/>
              <a:bevelB w="88900" h="31750" prst="angle"/>
            </a:sp3d>
          </p:spPr>
          <p:style>
            <a:lnRef idx="3">
              <a:schemeClr val="lt1"/>
            </a:lnRef>
            <a:fillRef idx="1">
              <a:schemeClr val="accent4"/>
            </a:fillRef>
            <a:effectRef idx="1">
              <a:schemeClr val="accent4"/>
            </a:effectRef>
            <a:fontRef idx="minor">
              <a:schemeClr val="lt1"/>
            </a:fontRef>
          </p:style>
        </p:sp>
        <p:sp>
          <p:nvSpPr>
            <p:cNvPr id="10" name="Rectángulo 9"/>
            <p:cNvSpPr/>
            <p:nvPr/>
          </p:nvSpPr>
          <p:spPr>
            <a:xfrm>
              <a:off x="48700" y="48700"/>
              <a:ext cx="7960859" cy="9002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MX" sz="4400" dirty="0" smtClean="0"/>
                <a:t>Recursos en el aula</a:t>
              </a:r>
              <a:endParaRPr lang="es-SV" sz="4400" kern="1200" dirty="0">
                <a:latin typeface="+mj-lt"/>
              </a:endParaRPr>
            </a:p>
          </p:txBody>
        </p:sp>
      </p:grpSp>
    </p:spTree>
    <p:extLst>
      <p:ext uri="{BB962C8B-B14F-4D97-AF65-F5344CB8AC3E}">
        <p14:creationId xmlns:p14="http://schemas.microsoft.com/office/powerpoint/2010/main" val="145763976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268</TotalTime>
  <Words>342</Words>
  <Application>Microsoft Office PowerPoint</Application>
  <PresentationFormat>Presentación en pantalla (4:3)</PresentationFormat>
  <Paragraphs>57</Paragraphs>
  <Slides>33</Slides>
  <Notes>2</Notes>
  <HiddenSlides>0</HiddenSlides>
  <MMClips>4</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se necesita?</vt:lpstr>
      <vt:lpstr>Presentación de PowerPoint</vt:lpstr>
      <vt:lpstr>Presentación de PowerPoint</vt:lpstr>
      <vt:lpstr>Presentación de PowerPoint</vt:lpstr>
      <vt:lpstr>Presentación de PowerPoint</vt:lpstr>
      <vt:lpstr>Presentación de PowerPoint</vt:lpstr>
      <vt:lpstr>Facilitar la comunicación</vt:lpstr>
      <vt:lpstr>Instrucciones claras</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¿Por qué somos independientes?</vt:lpstr>
      <vt:lpstr>¿Qué puedo hacer?</vt:lpstr>
      <vt:lpstr>Recursos disponibles…</vt:lpstr>
    </vt:vector>
  </TitlesOfParts>
  <Company>Dirección de Educaión Elemental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Integración Educativa 3</dc:creator>
  <cp:lastModifiedBy>SEIEM</cp:lastModifiedBy>
  <cp:revision>31</cp:revision>
  <dcterms:created xsi:type="dcterms:W3CDTF">2014-09-18T16:19:38Z</dcterms:created>
  <dcterms:modified xsi:type="dcterms:W3CDTF">2016-02-15T19:29:12Z</dcterms:modified>
</cp:coreProperties>
</file>