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65" r:id="rId4"/>
    <p:sldId id="258" r:id="rId5"/>
    <p:sldId id="289" r:id="rId6"/>
    <p:sldId id="290" r:id="rId7"/>
    <p:sldId id="296" r:id="rId8"/>
    <p:sldId id="292" r:id="rId9"/>
    <p:sldId id="293" r:id="rId10"/>
    <p:sldId id="294" r:id="rId11"/>
    <p:sldId id="286" r:id="rId12"/>
    <p:sldId id="288" r:id="rId13"/>
    <p:sldId id="287" r:id="rId14"/>
    <p:sldId id="257" r:id="rId15"/>
    <p:sldId id="280" r:id="rId16"/>
    <p:sldId id="281" r:id="rId17"/>
    <p:sldId id="282" r:id="rId18"/>
    <p:sldId id="283" r:id="rId19"/>
    <p:sldId id="284" r:id="rId20"/>
    <p:sldId id="285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5197EB-F98C-4423-B688-2D00EE89CFEF}" type="doc">
      <dgm:prSet loTypeId="urn:microsoft.com/office/officeart/2005/8/layout/gear1" loCatId="process" qsTypeId="urn:microsoft.com/office/officeart/2005/8/quickstyle/simple5" qsCatId="simple" csTypeId="urn:microsoft.com/office/officeart/2005/8/colors/colorful5" csCatId="colorful" phldr="1"/>
      <dgm:spPr/>
    </dgm:pt>
    <dgm:pt modelId="{32934C7B-4868-4BA3-9805-7E430837A812}">
      <dgm:prSet phldrT="[Texto]"/>
      <dgm:spPr/>
      <dgm:t>
        <a:bodyPr/>
        <a:lstStyle/>
        <a:p>
          <a:r>
            <a:rPr lang="es-MX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Práctica</a:t>
          </a:r>
          <a:endParaRPr lang="es-MX" b="1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C14FDDCD-E521-461A-939D-5FEB5CF7ECBA}" type="parTrans" cxnId="{F823100F-FCFD-47C4-9580-324C35707541}">
      <dgm:prSet/>
      <dgm:spPr/>
      <dgm:t>
        <a:bodyPr/>
        <a:lstStyle/>
        <a:p>
          <a:endParaRPr lang="es-MX"/>
        </a:p>
      </dgm:t>
    </dgm:pt>
    <dgm:pt modelId="{FBBA7D7C-A4AA-4218-90C6-A40FF0FC8037}" type="sibTrans" cxnId="{F823100F-FCFD-47C4-9580-324C35707541}">
      <dgm:prSet/>
      <dgm:spPr/>
      <dgm:t>
        <a:bodyPr/>
        <a:lstStyle/>
        <a:p>
          <a:endParaRPr lang="es-MX"/>
        </a:p>
      </dgm:t>
    </dgm:pt>
    <dgm:pt modelId="{6E7E84E4-0BB7-433D-96BB-CB2B7613A513}">
      <dgm:prSet phldrT="[Texto]"/>
      <dgm:spPr/>
      <dgm:t>
        <a:bodyPr/>
        <a:lstStyle/>
        <a:p>
          <a:r>
            <a:rPr lang="es-MX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Política</a:t>
          </a:r>
          <a:endParaRPr lang="es-MX" b="1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B44CB4E9-BBEC-4F46-82A0-834F35A61CE2}" type="parTrans" cxnId="{8CBE5B4F-7268-4AA2-B4B1-3AE1692066EE}">
      <dgm:prSet/>
      <dgm:spPr/>
      <dgm:t>
        <a:bodyPr/>
        <a:lstStyle/>
        <a:p>
          <a:endParaRPr lang="es-MX"/>
        </a:p>
      </dgm:t>
    </dgm:pt>
    <dgm:pt modelId="{338D0499-14D7-401A-896A-93A515028A40}" type="sibTrans" cxnId="{8CBE5B4F-7268-4AA2-B4B1-3AE1692066EE}">
      <dgm:prSet/>
      <dgm:spPr/>
      <dgm:t>
        <a:bodyPr/>
        <a:lstStyle/>
        <a:p>
          <a:endParaRPr lang="es-MX"/>
        </a:p>
      </dgm:t>
    </dgm:pt>
    <dgm:pt modelId="{838E7330-8900-4663-9142-A5324DCF0C09}">
      <dgm:prSet phldrT="[Texto]"/>
      <dgm:spPr/>
      <dgm:t>
        <a:bodyPr/>
        <a:lstStyle/>
        <a:p>
          <a:r>
            <a:rPr lang="es-MX" b="1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Cultura</a:t>
          </a:r>
          <a:endParaRPr lang="es-MX" b="1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0929877F-1C3E-4663-B872-58FCCCB418E2}" type="parTrans" cxnId="{4C04EB1F-C398-4106-ADAD-1ECB33541CFB}">
      <dgm:prSet/>
      <dgm:spPr/>
      <dgm:t>
        <a:bodyPr/>
        <a:lstStyle/>
        <a:p>
          <a:endParaRPr lang="es-MX"/>
        </a:p>
      </dgm:t>
    </dgm:pt>
    <dgm:pt modelId="{6551DF54-105A-4566-BC38-216EACF4841B}" type="sibTrans" cxnId="{4C04EB1F-C398-4106-ADAD-1ECB33541CFB}">
      <dgm:prSet/>
      <dgm:spPr/>
      <dgm:t>
        <a:bodyPr/>
        <a:lstStyle/>
        <a:p>
          <a:endParaRPr lang="es-MX"/>
        </a:p>
      </dgm:t>
    </dgm:pt>
    <dgm:pt modelId="{AF656D01-672A-426B-B56C-8DF5954BF2E9}" type="pres">
      <dgm:prSet presAssocID="{6F5197EB-F98C-4423-B688-2D00EE89CFEF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6DD1A278-1E82-4EDA-9179-F19EA35EC231}" type="pres">
      <dgm:prSet presAssocID="{32934C7B-4868-4BA3-9805-7E430837A812}" presName="gear1" presStyleLbl="node1" presStyleIdx="0" presStyleCnt="3" custScaleX="74965" custScaleY="81798" custLinFactNeighborX="-9612" custLinFactNeighborY="-200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A26FA01A-F6AD-4916-834A-B20BC98529EC}" type="pres">
      <dgm:prSet presAssocID="{32934C7B-4868-4BA3-9805-7E430837A812}" presName="gear1srcNode" presStyleLbl="node1" presStyleIdx="0" presStyleCnt="3"/>
      <dgm:spPr/>
      <dgm:t>
        <a:bodyPr/>
        <a:lstStyle/>
        <a:p>
          <a:endParaRPr lang="es-MX"/>
        </a:p>
      </dgm:t>
    </dgm:pt>
    <dgm:pt modelId="{723B3CA7-9795-4E14-B8DE-FB59ED9832ED}" type="pres">
      <dgm:prSet presAssocID="{32934C7B-4868-4BA3-9805-7E430837A812}" presName="gear1dstNode" presStyleLbl="node1" presStyleIdx="0" presStyleCnt="3"/>
      <dgm:spPr/>
      <dgm:t>
        <a:bodyPr/>
        <a:lstStyle/>
        <a:p>
          <a:endParaRPr lang="es-MX"/>
        </a:p>
      </dgm:t>
    </dgm:pt>
    <dgm:pt modelId="{AEF7FD17-3B26-4AC5-BD16-57B5B7ABFE7F}" type="pres">
      <dgm:prSet presAssocID="{6E7E84E4-0BB7-433D-96BB-CB2B7613A513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71271BF-53CB-4CDC-BB13-23E6F7AC6309}" type="pres">
      <dgm:prSet presAssocID="{6E7E84E4-0BB7-433D-96BB-CB2B7613A513}" presName="gear2srcNode" presStyleLbl="node1" presStyleIdx="1" presStyleCnt="3"/>
      <dgm:spPr/>
      <dgm:t>
        <a:bodyPr/>
        <a:lstStyle/>
        <a:p>
          <a:endParaRPr lang="es-MX"/>
        </a:p>
      </dgm:t>
    </dgm:pt>
    <dgm:pt modelId="{DF4824FE-0E33-4D7C-9218-348D1B15B03E}" type="pres">
      <dgm:prSet presAssocID="{6E7E84E4-0BB7-433D-96BB-CB2B7613A513}" presName="gear2dstNode" presStyleLbl="node1" presStyleIdx="1" presStyleCnt="3"/>
      <dgm:spPr/>
      <dgm:t>
        <a:bodyPr/>
        <a:lstStyle/>
        <a:p>
          <a:endParaRPr lang="es-MX"/>
        </a:p>
      </dgm:t>
    </dgm:pt>
    <dgm:pt modelId="{38116EC7-FCE6-4E57-B899-2966E41AC509}" type="pres">
      <dgm:prSet presAssocID="{838E7330-8900-4663-9142-A5324DCF0C09}" presName="gear3" presStyleLbl="node1" presStyleIdx="2" presStyleCnt="3"/>
      <dgm:spPr/>
      <dgm:t>
        <a:bodyPr/>
        <a:lstStyle/>
        <a:p>
          <a:endParaRPr lang="es-MX"/>
        </a:p>
      </dgm:t>
    </dgm:pt>
    <dgm:pt modelId="{F3D990AC-33AC-4602-90BC-A0DF2ABBFE77}" type="pres">
      <dgm:prSet presAssocID="{838E7330-8900-4663-9142-A5324DCF0C09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42D14C7-4F22-4F8F-975E-62AF4D5E607D}" type="pres">
      <dgm:prSet presAssocID="{838E7330-8900-4663-9142-A5324DCF0C09}" presName="gear3srcNode" presStyleLbl="node1" presStyleIdx="2" presStyleCnt="3"/>
      <dgm:spPr/>
      <dgm:t>
        <a:bodyPr/>
        <a:lstStyle/>
        <a:p>
          <a:endParaRPr lang="es-MX"/>
        </a:p>
      </dgm:t>
    </dgm:pt>
    <dgm:pt modelId="{88931AAE-C03A-4041-8FD3-3FD67BCB66FD}" type="pres">
      <dgm:prSet presAssocID="{838E7330-8900-4663-9142-A5324DCF0C09}" presName="gear3dstNode" presStyleLbl="node1" presStyleIdx="2" presStyleCnt="3"/>
      <dgm:spPr/>
      <dgm:t>
        <a:bodyPr/>
        <a:lstStyle/>
        <a:p>
          <a:endParaRPr lang="es-MX"/>
        </a:p>
      </dgm:t>
    </dgm:pt>
    <dgm:pt modelId="{0F3A7611-D866-4F57-BD78-E82755796E75}" type="pres">
      <dgm:prSet presAssocID="{FBBA7D7C-A4AA-4218-90C6-A40FF0FC8037}" presName="connector1" presStyleLbl="sibTrans2D1" presStyleIdx="0" presStyleCnt="3" custAng="156265" custScaleX="73060" custScaleY="78824" custLinFactNeighborX="-1941" custLinFactNeighborY="-7895"/>
      <dgm:spPr/>
      <dgm:t>
        <a:bodyPr/>
        <a:lstStyle/>
        <a:p>
          <a:endParaRPr lang="es-MX"/>
        </a:p>
      </dgm:t>
    </dgm:pt>
    <dgm:pt modelId="{4C91B359-B933-42F3-BBC1-3919DE943753}" type="pres">
      <dgm:prSet presAssocID="{338D0499-14D7-401A-896A-93A515028A40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920E160D-BBAD-4906-B539-C334109F92B3}" type="pres">
      <dgm:prSet presAssocID="{6551DF54-105A-4566-BC38-216EACF4841B}" presName="connector3" presStyleLbl="sibTrans2D1" presStyleIdx="2" presStyleCnt="3"/>
      <dgm:spPr/>
      <dgm:t>
        <a:bodyPr/>
        <a:lstStyle/>
        <a:p>
          <a:endParaRPr lang="es-MX"/>
        </a:p>
      </dgm:t>
    </dgm:pt>
  </dgm:ptLst>
  <dgm:cxnLst>
    <dgm:cxn modelId="{CADCDF6B-99E2-4F78-8BB9-60F30C545D58}" type="presOf" srcId="{32934C7B-4868-4BA3-9805-7E430837A812}" destId="{A26FA01A-F6AD-4916-834A-B20BC98529EC}" srcOrd="1" destOrd="0" presId="urn:microsoft.com/office/officeart/2005/8/layout/gear1"/>
    <dgm:cxn modelId="{4C04EB1F-C398-4106-ADAD-1ECB33541CFB}" srcId="{6F5197EB-F98C-4423-B688-2D00EE89CFEF}" destId="{838E7330-8900-4663-9142-A5324DCF0C09}" srcOrd="2" destOrd="0" parTransId="{0929877F-1C3E-4663-B872-58FCCCB418E2}" sibTransId="{6551DF54-105A-4566-BC38-216EACF4841B}"/>
    <dgm:cxn modelId="{BFED6B43-DAD4-4589-9C1A-438A180BC295}" type="presOf" srcId="{6E7E84E4-0BB7-433D-96BB-CB2B7613A513}" destId="{971271BF-53CB-4CDC-BB13-23E6F7AC6309}" srcOrd="1" destOrd="0" presId="urn:microsoft.com/office/officeart/2005/8/layout/gear1"/>
    <dgm:cxn modelId="{8E43A787-14B4-437E-8FA8-0461274E43C9}" type="presOf" srcId="{6E7E84E4-0BB7-433D-96BB-CB2B7613A513}" destId="{DF4824FE-0E33-4D7C-9218-348D1B15B03E}" srcOrd="2" destOrd="0" presId="urn:microsoft.com/office/officeart/2005/8/layout/gear1"/>
    <dgm:cxn modelId="{8CBE5B4F-7268-4AA2-B4B1-3AE1692066EE}" srcId="{6F5197EB-F98C-4423-B688-2D00EE89CFEF}" destId="{6E7E84E4-0BB7-433D-96BB-CB2B7613A513}" srcOrd="1" destOrd="0" parTransId="{B44CB4E9-BBEC-4F46-82A0-834F35A61CE2}" sibTransId="{338D0499-14D7-401A-896A-93A515028A40}"/>
    <dgm:cxn modelId="{3B7B23EA-4AC0-4C85-AEE1-1A4C6D2ADD96}" type="presOf" srcId="{6E7E84E4-0BB7-433D-96BB-CB2B7613A513}" destId="{AEF7FD17-3B26-4AC5-BD16-57B5B7ABFE7F}" srcOrd="0" destOrd="0" presId="urn:microsoft.com/office/officeart/2005/8/layout/gear1"/>
    <dgm:cxn modelId="{19FC146B-3134-4928-8270-A734B3BC855B}" type="presOf" srcId="{32934C7B-4868-4BA3-9805-7E430837A812}" destId="{723B3CA7-9795-4E14-B8DE-FB59ED9832ED}" srcOrd="2" destOrd="0" presId="urn:microsoft.com/office/officeart/2005/8/layout/gear1"/>
    <dgm:cxn modelId="{860DAB04-1A21-4675-9663-F0B51E5A0A19}" type="presOf" srcId="{32934C7B-4868-4BA3-9805-7E430837A812}" destId="{6DD1A278-1E82-4EDA-9179-F19EA35EC231}" srcOrd="0" destOrd="0" presId="urn:microsoft.com/office/officeart/2005/8/layout/gear1"/>
    <dgm:cxn modelId="{952AADE5-E4B5-43F5-A5F4-288274430C44}" type="presOf" srcId="{838E7330-8900-4663-9142-A5324DCF0C09}" destId="{B42D14C7-4F22-4F8F-975E-62AF4D5E607D}" srcOrd="2" destOrd="0" presId="urn:microsoft.com/office/officeart/2005/8/layout/gear1"/>
    <dgm:cxn modelId="{6EABF614-17B4-4EA8-919A-8DC6762DF712}" type="presOf" srcId="{6551DF54-105A-4566-BC38-216EACF4841B}" destId="{920E160D-BBAD-4906-B539-C334109F92B3}" srcOrd="0" destOrd="0" presId="urn:microsoft.com/office/officeart/2005/8/layout/gear1"/>
    <dgm:cxn modelId="{A4653D14-6F70-4C90-B83F-4E408A4021CD}" type="presOf" srcId="{838E7330-8900-4663-9142-A5324DCF0C09}" destId="{F3D990AC-33AC-4602-90BC-A0DF2ABBFE77}" srcOrd="1" destOrd="0" presId="urn:microsoft.com/office/officeart/2005/8/layout/gear1"/>
    <dgm:cxn modelId="{6C877F82-8B1A-446D-B6E2-08A86FBF3627}" type="presOf" srcId="{838E7330-8900-4663-9142-A5324DCF0C09}" destId="{38116EC7-FCE6-4E57-B899-2966E41AC509}" srcOrd="0" destOrd="0" presId="urn:microsoft.com/office/officeart/2005/8/layout/gear1"/>
    <dgm:cxn modelId="{A9237005-8B9C-496B-AE36-A5F29FACFC11}" type="presOf" srcId="{FBBA7D7C-A4AA-4218-90C6-A40FF0FC8037}" destId="{0F3A7611-D866-4F57-BD78-E82755796E75}" srcOrd="0" destOrd="0" presId="urn:microsoft.com/office/officeart/2005/8/layout/gear1"/>
    <dgm:cxn modelId="{F823100F-FCFD-47C4-9580-324C35707541}" srcId="{6F5197EB-F98C-4423-B688-2D00EE89CFEF}" destId="{32934C7B-4868-4BA3-9805-7E430837A812}" srcOrd="0" destOrd="0" parTransId="{C14FDDCD-E521-461A-939D-5FEB5CF7ECBA}" sibTransId="{FBBA7D7C-A4AA-4218-90C6-A40FF0FC8037}"/>
    <dgm:cxn modelId="{C238755B-9E73-45CA-BBF8-45C5EEA25683}" type="presOf" srcId="{338D0499-14D7-401A-896A-93A515028A40}" destId="{4C91B359-B933-42F3-BBC1-3919DE943753}" srcOrd="0" destOrd="0" presId="urn:microsoft.com/office/officeart/2005/8/layout/gear1"/>
    <dgm:cxn modelId="{3B7410F6-F45E-4212-9D16-A1F01E316546}" type="presOf" srcId="{6F5197EB-F98C-4423-B688-2D00EE89CFEF}" destId="{AF656D01-672A-426B-B56C-8DF5954BF2E9}" srcOrd="0" destOrd="0" presId="urn:microsoft.com/office/officeart/2005/8/layout/gear1"/>
    <dgm:cxn modelId="{C15BC569-F4FE-4CAB-B852-0C3BF7111772}" type="presOf" srcId="{838E7330-8900-4663-9142-A5324DCF0C09}" destId="{88931AAE-C03A-4041-8FD3-3FD67BCB66FD}" srcOrd="3" destOrd="0" presId="urn:microsoft.com/office/officeart/2005/8/layout/gear1"/>
    <dgm:cxn modelId="{15E5FFBB-A216-4964-AB80-8596B432C3B5}" type="presParOf" srcId="{AF656D01-672A-426B-B56C-8DF5954BF2E9}" destId="{6DD1A278-1E82-4EDA-9179-F19EA35EC231}" srcOrd="0" destOrd="0" presId="urn:microsoft.com/office/officeart/2005/8/layout/gear1"/>
    <dgm:cxn modelId="{BA823C7D-7E22-480F-ADB5-B06E1E0953FF}" type="presParOf" srcId="{AF656D01-672A-426B-B56C-8DF5954BF2E9}" destId="{A26FA01A-F6AD-4916-834A-B20BC98529EC}" srcOrd="1" destOrd="0" presId="urn:microsoft.com/office/officeart/2005/8/layout/gear1"/>
    <dgm:cxn modelId="{33563E73-0232-4A17-9A75-F2EAFDE2D0BD}" type="presParOf" srcId="{AF656D01-672A-426B-B56C-8DF5954BF2E9}" destId="{723B3CA7-9795-4E14-B8DE-FB59ED9832ED}" srcOrd="2" destOrd="0" presId="urn:microsoft.com/office/officeart/2005/8/layout/gear1"/>
    <dgm:cxn modelId="{8D739D30-7D81-4622-A0BE-369EE98ADC04}" type="presParOf" srcId="{AF656D01-672A-426B-B56C-8DF5954BF2E9}" destId="{AEF7FD17-3B26-4AC5-BD16-57B5B7ABFE7F}" srcOrd="3" destOrd="0" presId="urn:microsoft.com/office/officeart/2005/8/layout/gear1"/>
    <dgm:cxn modelId="{1419BFB8-B422-4A52-A551-243E86EC89BF}" type="presParOf" srcId="{AF656D01-672A-426B-B56C-8DF5954BF2E9}" destId="{971271BF-53CB-4CDC-BB13-23E6F7AC6309}" srcOrd="4" destOrd="0" presId="urn:microsoft.com/office/officeart/2005/8/layout/gear1"/>
    <dgm:cxn modelId="{CA500970-9A7C-465B-8639-7B4A662906BE}" type="presParOf" srcId="{AF656D01-672A-426B-B56C-8DF5954BF2E9}" destId="{DF4824FE-0E33-4D7C-9218-348D1B15B03E}" srcOrd="5" destOrd="0" presId="urn:microsoft.com/office/officeart/2005/8/layout/gear1"/>
    <dgm:cxn modelId="{BAA0AC34-228F-4550-A185-A1BF38EAB610}" type="presParOf" srcId="{AF656D01-672A-426B-B56C-8DF5954BF2E9}" destId="{38116EC7-FCE6-4E57-B899-2966E41AC509}" srcOrd="6" destOrd="0" presId="urn:microsoft.com/office/officeart/2005/8/layout/gear1"/>
    <dgm:cxn modelId="{EF627700-D34D-4AE5-8F4F-DB0695623C47}" type="presParOf" srcId="{AF656D01-672A-426B-B56C-8DF5954BF2E9}" destId="{F3D990AC-33AC-4602-90BC-A0DF2ABBFE77}" srcOrd="7" destOrd="0" presId="urn:microsoft.com/office/officeart/2005/8/layout/gear1"/>
    <dgm:cxn modelId="{BC6489EB-F24D-4B59-993D-5BBC9AFEC115}" type="presParOf" srcId="{AF656D01-672A-426B-B56C-8DF5954BF2E9}" destId="{B42D14C7-4F22-4F8F-975E-62AF4D5E607D}" srcOrd="8" destOrd="0" presId="urn:microsoft.com/office/officeart/2005/8/layout/gear1"/>
    <dgm:cxn modelId="{57D97719-71F9-4EED-AADA-F9D830271967}" type="presParOf" srcId="{AF656D01-672A-426B-B56C-8DF5954BF2E9}" destId="{88931AAE-C03A-4041-8FD3-3FD67BCB66FD}" srcOrd="9" destOrd="0" presId="urn:microsoft.com/office/officeart/2005/8/layout/gear1"/>
    <dgm:cxn modelId="{9B5E23E5-A11E-4239-8EE9-1E1CA1BA4BE0}" type="presParOf" srcId="{AF656D01-672A-426B-B56C-8DF5954BF2E9}" destId="{0F3A7611-D866-4F57-BD78-E82755796E75}" srcOrd="10" destOrd="0" presId="urn:microsoft.com/office/officeart/2005/8/layout/gear1"/>
    <dgm:cxn modelId="{A3A61EA4-EA0D-4650-82D0-C596185EFE7C}" type="presParOf" srcId="{AF656D01-672A-426B-B56C-8DF5954BF2E9}" destId="{4C91B359-B933-42F3-BBC1-3919DE943753}" srcOrd="11" destOrd="0" presId="urn:microsoft.com/office/officeart/2005/8/layout/gear1"/>
    <dgm:cxn modelId="{773CA8B9-073D-4347-808A-5B7BC84E9819}" type="presParOf" srcId="{AF656D01-672A-426B-B56C-8DF5954BF2E9}" destId="{920E160D-BBAD-4906-B539-C334109F92B3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AB152E1-8539-413E-BF28-74E496A4CDC2}" type="doc">
      <dgm:prSet loTypeId="urn:microsoft.com/office/officeart/2005/8/layout/cycle4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7B61FFD7-EC0D-4DD8-8CF9-6E6A1F5073AC}">
      <dgm:prSet phldrT="[Texto]" custT="1"/>
      <dgm:spPr/>
      <dgm:t>
        <a:bodyPr/>
        <a:lstStyle/>
        <a:p>
          <a:r>
            <a:rPr lang="es-MX" sz="2000" b="1" dirty="0">
              <a:solidFill>
                <a:sysClr val="windowText" lastClr="000000"/>
              </a:solidFill>
            </a:rPr>
            <a:t>Estilos de aprendizaje</a:t>
          </a:r>
        </a:p>
        <a:p>
          <a:endParaRPr lang="es-MX" sz="1400" b="1" dirty="0">
            <a:solidFill>
              <a:sysClr val="windowText" lastClr="000000"/>
            </a:solidFill>
          </a:endParaRPr>
        </a:p>
        <a:p>
          <a:endParaRPr lang="es-MX" sz="1400" b="1" dirty="0">
            <a:solidFill>
              <a:sysClr val="windowText" lastClr="000000"/>
            </a:solidFill>
          </a:endParaRPr>
        </a:p>
      </dgm:t>
    </dgm:pt>
    <dgm:pt modelId="{C4CF4E82-89EF-4487-8EF0-B0C9EC2BE6D9}" type="parTrans" cxnId="{9E0DE884-0E99-459B-84B5-EEF947DBCDF7}">
      <dgm:prSet/>
      <dgm:spPr/>
      <dgm:t>
        <a:bodyPr/>
        <a:lstStyle/>
        <a:p>
          <a:endParaRPr lang="es-MX"/>
        </a:p>
      </dgm:t>
    </dgm:pt>
    <dgm:pt modelId="{C12B19C8-2923-45E7-A200-B9915F593DD4}" type="sibTrans" cxnId="{9E0DE884-0E99-459B-84B5-EEF947DBCDF7}">
      <dgm:prSet/>
      <dgm:spPr/>
      <dgm:t>
        <a:bodyPr/>
        <a:lstStyle/>
        <a:p>
          <a:endParaRPr lang="es-MX"/>
        </a:p>
      </dgm:t>
    </dgm:pt>
    <dgm:pt modelId="{D80B3E16-17C5-4C3F-A796-604588F59C11}">
      <dgm:prSet phldrT="[Texto]" custT="1"/>
      <dgm:spPr/>
      <dgm:t>
        <a:bodyPr/>
        <a:lstStyle/>
        <a:p>
          <a:r>
            <a:rPr lang="es-MX" sz="1600" dirty="0" smtClean="0"/>
            <a:t>Observación</a:t>
          </a:r>
          <a:r>
            <a:rPr lang="es-MX" sz="1600" dirty="0"/>
            <a:t>, atención, escuchar, imitar, revisar tocar, explorar, recopilar datos</a:t>
          </a:r>
        </a:p>
      </dgm:t>
    </dgm:pt>
    <dgm:pt modelId="{18517915-5C41-4D98-803C-E6FB2296EF15}" type="parTrans" cxnId="{CCB879E5-47C4-4435-841B-369914E4DB18}">
      <dgm:prSet/>
      <dgm:spPr/>
      <dgm:t>
        <a:bodyPr/>
        <a:lstStyle/>
        <a:p>
          <a:endParaRPr lang="es-MX"/>
        </a:p>
      </dgm:t>
    </dgm:pt>
    <dgm:pt modelId="{CC4D473E-DD7F-44D0-AC4E-00AAEEED02D9}" type="sibTrans" cxnId="{CCB879E5-47C4-4435-841B-369914E4DB18}">
      <dgm:prSet/>
      <dgm:spPr/>
      <dgm:t>
        <a:bodyPr/>
        <a:lstStyle/>
        <a:p>
          <a:endParaRPr lang="es-MX"/>
        </a:p>
      </dgm:t>
    </dgm:pt>
    <dgm:pt modelId="{C9F532FF-31A3-4F4D-A251-7B1C132EF983}">
      <dgm:prSet phldrT="[Texto]" custT="1"/>
      <dgm:spPr/>
      <dgm:t>
        <a:bodyPr/>
        <a:lstStyle/>
        <a:p>
          <a:pPr algn="l"/>
          <a:r>
            <a:rPr lang="es-MX" sz="2000" b="1" dirty="0">
              <a:solidFill>
                <a:sysClr val="windowText" lastClr="000000"/>
              </a:solidFill>
            </a:rPr>
            <a:t>Procesa-miento de información</a:t>
          </a:r>
        </a:p>
        <a:p>
          <a:pPr algn="r"/>
          <a:endParaRPr lang="es-MX" sz="1200" dirty="0"/>
        </a:p>
        <a:p>
          <a:pPr algn="r"/>
          <a:endParaRPr lang="es-MX" sz="1200" dirty="0"/>
        </a:p>
        <a:p>
          <a:pPr algn="r"/>
          <a:endParaRPr lang="es-MX" sz="1200" dirty="0"/>
        </a:p>
      </dgm:t>
    </dgm:pt>
    <dgm:pt modelId="{3C65AAA3-99C0-416A-920D-D7DAB5CEC3CB}" type="parTrans" cxnId="{9E767043-6908-4042-981F-557A99A30E48}">
      <dgm:prSet/>
      <dgm:spPr/>
      <dgm:t>
        <a:bodyPr/>
        <a:lstStyle/>
        <a:p>
          <a:endParaRPr lang="es-MX"/>
        </a:p>
      </dgm:t>
    </dgm:pt>
    <dgm:pt modelId="{4E0F7AB2-445D-474C-B5B6-6B132CBDB6EB}" type="sibTrans" cxnId="{9E767043-6908-4042-981F-557A99A30E48}">
      <dgm:prSet/>
      <dgm:spPr/>
      <dgm:t>
        <a:bodyPr/>
        <a:lstStyle/>
        <a:p>
          <a:endParaRPr lang="es-MX"/>
        </a:p>
      </dgm:t>
    </dgm:pt>
    <dgm:pt modelId="{D40BB494-A46B-40C3-A3A4-1326FE649036}">
      <dgm:prSet phldrT="[Texto]" custT="1"/>
      <dgm:spPr/>
      <dgm:t>
        <a:bodyPr/>
        <a:lstStyle/>
        <a:p>
          <a:r>
            <a:rPr lang="es-MX" sz="1600" dirty="0"/>
            <a:t>conocer, comprender, sintetizar, reconocer, comparar, seleccionar, asociar, generalizar, evaluar, </a:t>
          </a:r>
        </a:p>
      </dgm:t>
    </dgm:pt>
    <dgm:pt modelId="{76DDE2F4-522A-433C-9572-1E4989C6E8A3}" type="parTrans" cxnId="{96058D15-10F0-4ACB-83FB-E30AC0BE33E2}">
      <dgm:prSet/>
      <dgm:spPr/>
      <dgm:t>
        <a:bodyPr/>
        <a:lstStyle/>
        <a:p>
          <a:endParaRPr lang="es-MX"/>
        </a:p>
      </dgm:t>
    </dgm:pt>
    <dgm:pt modelId="{F4D18E12-C2B6-41CA-8926-0197390F2C9F}" type="sibTrans" cxnId="{96058D15-10F0-4ACB-83FB-E30AC0BE33E2}">
      <dgm:prSet/>
      <dgm:spPr/>
      <dgm:t>
        <a:bodyPr/>
        <a:lstStyle/>
        <a:p>
          <a:endParaRPr lang="es-MX"/>
        </a:p>
      </dgm:t>
    </dgm:pt>
    <dgm:pt modelId="{8496828C-7747-47B3-A3E5-1D743B021A04}">
      <dgm:prSet phldrT="[Texto]"/>
      <dgm:spPr/>
      <dgm:t>
        <a:bodyPr/>
        <a:lstStyle/>
        <a:p>
          <a:pPr algn="r"/>
          <a:endParaRPr lang="es-MX" b="1" dirty="0">
            <a:solidFill>
              <a:sysClr val="windowText" lastClr="000000"/>
            </a:solidFill>
          </a:endParaRPr>
        </a:p>
        <a:p>
          <a:pPr algn="r"/>
          <a:r>
            <a:rPr lang="es-MX" b="1" dirty="0">
              <a:solidFill>
                <a:sysClr val="windowText" lastClr="000000"/>
              </a:solidFill>
            </a:rPr>
            <a:t>Inteligencias múltiples </a:t>
          </a:r>
        </a:p>
      </dgm:t>
    </dgm:pt>
    <dgm:pt modelId="{32BC4972-1216-408C-9452-7040E0A46458}" type="parTrans" cxnId="{70958F70-55E3-4FAC-AA51-D19481BC14C7}">
      <dgm:prSet/>
      <dgm:spPr/>
      <dgm:t>
        <a:bodyPr/>
        <a:lstStyle/>
        <a:p>
          <a:endParaRPr lang="es-MX"/>
        </a:p>
      </dgm:t>
    </dgm:pt>
    <dgm:pt modelId="{7FEB52DA-0161-433F-98ED-F8CCA5C6CAE2}" type="sibTrans" cxnId="{70958F70-55E3-4FAC-AA51-D19481BC14C7}">
      <dgm:prSet/>
      <dgm:spPr/>
      <dgm:t>
        <a:bodyPr/>
        <a:lstStyle/>
        <a:p>
          <a:endParaRPr lang="es-MX"/>
        </a:p>
      </dgm:t>
    </dgm:pt>
    <dgm:pt modelId="{1B1E24D6-1B94-428E-9C36-05B5BE7F1A39}">
      <dgm:prSet phldrT="[Texto]"/>
      <dgm:spPr/>
      <dgm:t>
        <a:bodyPr/>
        <a:lstStyle/>
        <a:p>
          <a:pPr algn="l"/>
          <a:endParaRPr lang="es-MX" b="1" dirty="0">
            <a:solidFill>
              <a:sysClr val="windowText" lastClr="000000"/>
            </a:solidFill>
          </a:endParaRPr>
        </a:p>
        <a:p>
          <a:pPr algn="l"/>
          <a:r>
            <a:rPr lang="es-MX" b="1" dirty="0">
              <a:solidFill>
                <a:sysClr val="windowText" lastClr="000000"/>
              </a:solidFill>
            </a:rPr>
            <a:t>Aprendizajes esperados</a:t>
          </a:r>
        </a:p>
      </dgm:t>
    </dgm:pt>
    <dgm:pt modelId="{895F3F50-F63D-4B4A-935D-B356CC9DF4F0}" type="parTrans" cxnId="{887425F1-3E01-4C97-8E03-2627055395E6}">
      <dgm:prSet/>
      <dgm:spPr/>
      <dgm:t>
        <a:bodyPr/>
        <a:lstStyle/>
        <a:p>
          <a:endParaRPr lang="es-MX"/>
        </a:p>
      </dgm:t>
    </dgm:pt>
    <dgm:pt modelId="{62076A4A-73B9-4741-8FBF-920F3699604F}" type="sibTrans" cxnId="{887425F1-3E01-4C97-8E03-2627055395E6}">
      <dgm:prSet/>
      <dgm:spPr/>
      <dgm:t>
        <a:bodyPr/>
        <a:lstStyle/>
        <a:p>
          <a:endParaRPr lang="es-MX"/>
        </a:p>
      </dgm:t>
    </dgm:pt>
    <dgm:pt modelId="{16B93044-E927-4B01-B136-43D83F0A1636}">
      <dgm:prSet phldrT="[Texto]" custT="1"/>
      <dgm:spPr/>
      <dgm:t>
        <a:bodyPr/>
        <a:lstStyle/>
        <a:p>
          <a:r>
            <a:rPr lang="es-MX" sz="1400" dirty="0" smtClean="0"/>
            <a:t>Comunicar</a:t>
          </a:r>
          <a:r>
            <a:rPr lang="es-MX" sz="1400" dirty="0"/>
            <a:t>, ejecutar tareas, expresar, desempeñar, aplicar, utilizar, comprobar, resolución de problemas, ejecutar decisiones, interactuar, crear, retroalimentar, experimentar, </a:t>
          </a:r>
        </a:p>
      </dgm:t>
    </dgm:pt>
    <dgm:pt modelId="{83688789-0A78-4FD9-AB02-E94ABCBBDA02}" type="parTrans" cxnId="{4F05C04A-7D4F-4277-9E98-24B9F86D8A14}">
      <dgm:prSet/>
      <dgm:spPr/>
      <dgm:t>
        <a:bodyPr/>
        <a:lstStyle/>
        <a:p>
          <a:endParaRPr lang="es-MX"/>
        </a:p>
      </dgm:t>
    </dgm:pt>
    <dgm:pt modelId="{D6F368F8-336C-4B8D-9FE9-D5E17BF3E19A}" type="sibTrans" cxnId="{4F05C04A-7D4F-4277-9E98-24B9F86D8A14}">
      <dgm:prSet/>
      <dgm:spPr/>
      <dgm:t>
        <a:bodyPr/>
        <a:lstStyle/>
        <a:p>
          <a:endParaRPr lang="es-MX"/>
        </a:p>
      </dgm:t>
    </dgm:pt>
    <dgm:pt modelId="{D8C7336C-3667-4D21-8AEA-02707280264D}">
      <dgm:prSet phldrT="[Texto]" custT="1"/>
      <dgm:spPr/>
      <dgm:t>
        <a:bodyPr/>
        <a:lstStyle/>
        <a:p>
          <a:endParaRPr lang="es-MX" sz="1050" dirty="0"/>
        </a:p>
      </dgm:t>
    </dgm:pt>
    <dgm:pt modelId="{2CD1E780-BB00-4D29-BD0D-1C2B74607210}" type="parTrans" cxnId="{85408230-F8ED-4248-8EA3-B6997A9E8A4B}">
      <dgm:prSet/>
      <dgm:spPr/>
      <dgm:t>
        <a:bodyPr/>
        <a:lstStyle/>
        <a:p>
          <a:endParaRPr lang="es-MX"/>
        </a:p>
      </dgm:t>
    </dgm:pt>
    <dgm:pt modelId="{5851323C-7A7C-4F81-AE9F-1CA054A02755}" type="sibTrans" cxnId="{85408230-F8ED-4248-8EA3-B6997A9E8A4B}">
      <dgm:prSet/>
      <dgm:spPr/>
      <dgm:t>
        <a:bodyPr/>
        <a:lstStyle/>
        <a:p>
          <a:endParaRPr lang="es-MX"/>
        </a:p>
      </dgm:t>
    </dgm:pt>
    <dgm:pt modelId="{CC90F82F-F727-4BD2-A5F5-FCC5D1C8FFE5}">
      <dgm:prSet phldrT="[Texto]" custT="1"/>
      <dgm:spPr/>
      <dgm:t>
        <a:bodyPr/>
        <a:lstStyle/>
        <a:p>
          <a:r>
            <a:rPr lang="es-MX" sz="1200" dirty="0" smtClean="0"/>
            <a:t>Inteligencia lógico matemática, espacial, kinestésica corporal , musical, lingüística, intrapersonal, interpersonal, naturalista </a:t>
          </a:r>
          <a:endParaRPr lang="es-MX" sz="1200" dirty="0"/>
        </a:p>
      </dgm:t>
    </dgm:pt>
    <dgm:pt modelId="{D8F8E375-E3E1-474B-84A4-5E6FA4839087}" type="parTrans" cxnId="{3BD6BA9C-8A04-46F5-B0F1-82746FFEC070}">
      <dgm:prSet/>
      <dgm:spPr/>
      <dgm:t>
        <a:bodyPr/>
        <a:lstStyle/>
        <a:p>
          <a:endParaRPr lang="es-MX"/>
        </a:p>
      </dgm:t>
    </dgm:pt>
    <dgm:pt modelId="{2357E3B5-9FD3-48F8-91C1-F71D87693E95}" type="sibTrans" cxnId="{3BD6BA9C-8A04-46F5-B0F1-82746FFEC070}">
      <dgm:prSet/>
      <dgm:spPr/>
      <dgm:t>
        <a:bodyPr/>
        <a:lstStyle/>
        <a:p>
          <a:endParaRPr lang="es-MX"/>
        </a:p>
      </dgm:t>
    </dgm:pt>
    <dgm:pt modelId="{FBD0FE2B-5F1B-454B-B496-CF775CE03DC2}" type="pres">
      <dgm:prSet presAssocID="{9AB152E1-8539-413E-BF28-74E496A4CDC2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C5EE4B0-2F9D-4D31-81C6-44DB092059EE}" type="pres">
      <dgm:prSet presAssocID="{9AB152E1-8539-413E-BF28-74E496A4CDC2}" presName="children" presStyleCnt="0"/>
      <dgm:spPr/>
    </dgm:pt>
    <dgm:pt modelId="{DAC33561-8CFE-4220-BE6B-35464AB43D4D}" type="pres">
      <dgm:prSet presAssocID="{9AB152E1-8539-413E-BF28-74E496A4CDC2}" presName="child1group" presStyleCnt="0"/>
      <dgm:spPr/>
    </dgm:pt>
    <dgm:pt modelId="{976AEB0C-745F-4E34-A35D-F55A897D538E}" type="pres">
      <dgm:prSet presAssocID="{9AB152E1-8539-413E-BF28-74E496A4CDC2}" presName="child1" presStyleLbl="bgAcc1" presStyleIdx="0" presStyleCnt="4" custScaleX="119513" custScaleY="110221"/>
      <dgm:spPr/>
      <dgm:t>
        <a:bodyPr/>
        <a:lstStyle/>
        <a:p>
          <a:endParaRPr lang="es-MX"/>
        </a:p>
      </dgm:t>
    </dgm:pt>
    <dgm:pt modelId="{9D57120C-C42C-432A-B8EE-032247868EFF}" type="pres">
      <dgm:prSet presAssocID="{9AB152E1-8539-413E-BF28-74E496A4CDC2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5115BDB-B020-4F0A-90EB-600C6B445B45}" type="pres">
      <dgm:prSet presAssocID="{9AB152E1-8539-413E-BF28-74E496A4CDC2}" presName="child2group" presStyleCnt="0"/>
      <dgm:spPr/>
    </dgm:pt>
    <dgm:pt modelId="{49C93B53-0F5D-4979-A232-8B2CC9691199}" type="pres">
      <dgm:prSet presAssocID="{9AB152E1-8539-413E-BF28-74E496A4CDC2}" presName="child2" presStyleLbl="bgAcc1" presStyleIdx="1" presStyleCnt="4" custScaleX="123938" custScaleY="116303"/>
      <dgm:spPr/>
      <dgm:t>
        <a:bodyPr/>
        <a:lstStyle/>
        <a:p>
          <a:endParaRPr lang="es-MX"/>
        </a:p>
      </dgm:t>
    </dgm:pt>
    <dgm:pt modelId="{B0D2EA11-2701-4678-9C12-5B69D1C3B3C3}" type="pres">
      <dgm:prSet presAssocID="{9AB152E1-8539-413E-BF28-74E496A4CDC2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CF61B8-2753-40A9-B88E-85EE7430EE79}" type="pres">
      <dgm:prSet presAssocID="{9AB152E1-8539-413E-BF28-74E496A4CDC2}" presName="child3group" presStyleCnt="0"/>
      <dgm:spPr/>
    </dgm:pt>
    <dgm:pt modelId="{B435CEB8-E282-4CB1-AEB9-C3A94EB6BAFD}" type="pres">
      <dgm:prSet presAssocID="{9AB152E1-8539-413E-BF28-74E496A4CDC2}" presName="child3" presStyleLbl="bgAcc1" presStyleIdx="2" presStyleCnt="4" custScaleX="102074" custScaleY="117672"/>
      <dgm:spPr/>
      <dgm:t>
        <a:bodyPr/>
        <a:lstStyle/>
        <a:p>
          <a:endParaRPr lang="es-MX"/>
        </a:p>
      </dgm:t>
    </dgm:pt>
    <dgm:pt modelId="{81352844-7C40-4461-8580-2C903E0B35C7}" type="pres">
      <dgm:prSet presAssocID="{9AB152E1-8539-413E-BF28-74E496A4CDC2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136F88B-5C2A-4341-8712-7D5F5B75935F}" type="pres">
      <dgm:prSet presAssocID="{9AB152E1-8539-413E-BF28-74E496A4CDC2}" presName="child4group" presStyleCnt="0"/>
      <dgm:spPr/>
    </dgm:pt>
    <dgm:pt modelId="{75F48ED2-875F-41CD-BDA7-DEC27EE5E357}" type="pres">
      <dgm:prSet presAssocID="{9AB152E1-8539-413E-BF28-74E496A4CDC2}" presName="child4" presStyleLbl="bgAcc1" presStyleIdx="3" presStyleCnt="4" custScaleX="141560" custScaleY="133557"/>
      <dgm:spPr/>
      <dgm:t>
        <a:bodyPr/>
        <a:lstStyle/>
        <a:p>
          <a:endParaRPr lang="es-MX"/>
        </a:p>
      </dgm:t>
    </dgm:pt>
    <dgm:pt modelId="{73CEC48F-7BD3-4D49-B633-EB528AC5AA71}" type="pres">
      <dgm:prSet presAssocID="{9AB152E1-8539-413E-BF28-74E496A4CDC2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8607C1-CEF2-48D1-A011-DCABE16FFC59}" type="pres">
      <dgm:prSet presAssocID="{9AB152E1-8539-413E-BF28-74E496A4CDC2}" presName="childPlaceholder" presStyleCnt="0"/>
      <dgm:spPr/>
    </dgm:pt>
    <dgm:pt modelId="{257BC8DC-44E4-4E32-8464-2EAC224C63F1}" type="pres">
      <dgm:prSet presAssocID="{9AB152E1-8539-413E-BF28-74E496A4CDC2}" presName="circle" presStyleCnt="0"/>
      <dgm:spPr/>
    </dgm:pt>
    <dgm:pt modelId="{1069B9E0-C6F5-4B16-9E57-D2689471E801}" type="pres">
      <dgm:prSet presAssocID="{9AB152E1-8539-413E-BF28-74E496A4CDC2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5B4E787-A386-48FA-8F9D-B06943261980}" type="pres">
      <dgm:prSet presAssocID="{9AB152E1-8539-413E-BF28-74E496A4CDC2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C75B988-6C66-4162-8D57-9D2120F5644E}" type="pres">
      <dgm:prSet presAssocID="{9AB152E1-8539-413E-BF28-74E496A4CDC2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9C5508A-188C-464A-BE37-B21782E09AF0}" type="pres">
      <dgm:prSet presAssocID="{9AB152E1-8539-413E-BF28-74E496A4CDC2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72A48D5-23A3-44A3-AE90-38250CB1E64D}" type="pres">
      <dgm:prSet presAssocID="{9AB152E1-8539-413E-BF28-74E496A4CDC2}" presName="quadrantPlaceholder" presStyleCnt="0"/>
      <dgm:spPr/>
    </dgm:pt>
    <dgm:pt modelId="{8B3C56A4-78ED-4ED1-9699-CFC4955E28A6}" type="pres">
      <dgm:prSet presAssocID="{9AB152E1-8539-413E-BF28-74E496A4CDC2}" presName="center1" presStyleLbl="fgShp" presStyleIdx="0" presStyleCnt="2" custScaleX="174757" custScaleY="190228"/>
      <dgm:spPr/>
    </dgm:pt>
    <dgm:pt modelId="{0D6B274B-9EE6-47AA-B19F-5FB547838F5B}" type="pres">
      <dgm:prSet presAssocID="{9AB152E1-8539-413E-BF28-74E496A4CDC2}" presName="center2" presStyleLbl="fgShp" presStyleIdx="1" presStyleCnt="2" custScaleX="158687" custScaleY="167129"/>
      <dgm:spPr/>
    </dgm:pt>
  </dgm:ptLst>
  <dgm:cxnLst>
    <dgm:cxn modelId="{9E767043-6908-4042-981F-557A99A30E48}" srcId="{9AB152E1-8539-413E-BF28-74E496A4CDC2}" destId="{C9F532FF-31A3-4F4D-A251-7B1C132EF983}" srcOrd="1" destOrd="0" parTransId="{3C65AAA3-99C0-416A-920D-D7DAB5CEC3CB}" sibTransId="{4E0F7AB2-445D-474C-B5B6-6B132CBDB6EB}"/>
    <dgm:cxn modelId="{D95A30D5-F0F4-4201-AAF9-B0D97F3D452E}" type="presOf" srcId="{D80B3E16-17C5-4C3F-A796-604588F59C11}" destId="{9D57120C-C42C-432A-B8EE-032247868EFF}" srcOrd="1" destOrd="0" presId="urn:microsoft.com/office/officeart/2005/8/layout/cycle4"/>
    <dgm:cxn modelId="{3BD6BA9C-8A04-46F5-B0F1-82746FFEC070}" srcId="{8496828C-7747-47B3-A3E5-1D743B021A04}" destId="{CC90F82F-F727-4BD2-A5F5-FCC5D1C8FFE5}" srcOrd="1" destOrd="0" parTransId="{D8F8E375-E3E1-474B-84A4-5E6FA4839087}" sibTransId="{2357E3B5-9FD3-48F8-91C1-F71D87693E95}"/>
    <dgm:cxn modelId="{7B27D43E-25A9-4E8D-ACBB-BC1F4F0F20C7}" type="presOf" srcId="{D8C7336C-3667-4D21-8AEA-02707280264D}" destId="{81352844-7C40-4461-8580-2C903E0B35C7}" srcOrd="1" destOrd="0" presId="urn:microsoft.com/office/officeart/2005/8/layout/cycle4"/>
    <dgm:cxn modelId="{94832D50-5C1C-409E-B9BF-B135F48CA335}" type="presOf" srcId="{8496828C-7747-47B3-A3E5-1D743B021A04}" destId="{9C75B988-6C66-4162-8D57-9D2120F5644E}" srcOrd="0" destOrd="0" presId="urn:microsoft.com/office/officeart/2005/8/layout/cycle4"/>
    <dgm:cxn modelId="{0BB088B3-3256-410C-96C6-1D2AB95A1939}" type="presOf" srcId="{16B93044-E927-4B01-B136-43D83F0A1636}" destId="{73CEC48F-7BD3-4D49-B633-EB528AC5AA71}" srcOrd="1" destOrd="0" presId="urn:microsoft.com/office/officeart/2005/8/layout/cycle4"/>
    <dgm:cxn modelId="{D91DC772-30C9-4C61-947F-B18963E1E4D9}" type="presOf" srcId="{1B1E24D6-1B94-428E-9C36-05B5BE7F1A39}" destId="{39C5508A-188C-464A-BE37-B21782E09AF0}" srcOrd="0" destOrd="0" presId="urn:microsoft.com/office/officeart/2005/8/layout/cycle4"/>
    <dgm:cxn modelId="{96058D15-10F0-4ACB-83FB-E30AC0BE33E2}" srcId="{C9F532FF-31A3-4F4D-A251-7B1C132EF983}" destId="{D40BB494-A46B-40C3-A3A4-1326FE649036}" srcOrd="0" destOrd="0" parTransId="{76DDE2F4-522A-433C-9572-1E4989C6E8A3}" sibTransId="{F4D18E12-C2B6-41CA-8926-0197390F2C9F}"/>
    <dgm:cxn modelId="{132D5276-C80F-4A9A-BC2C-2FD26506BE77}" type="presOf" srcId="{C9F532FF-31A3-4F4D-A251-7B1C132EF983}" destId="{45B4E787-A386-48FA-8F9D-B06943261980}" srcOrd="0" destOrd="0" presId="urn:microsoft.com/office/officeart/2005/8/layout/cycle4"/>
    <dgm:cxn modelId="{DAF5D6FA-1572-434E-B3C3-8981A327238F}" type="presOf" srcId="{16B93044-E927-4B01-B136-43D83F0A1636}" destId="{75F48ED2-875F-41CD-BDA7-DEC27EE5E357}" srcOrd="0" destOrd="0" presId="urn:microsoft.com/office/officeart/2005/8/layout/cycle4"/>
    <dgm:cxn modelId="{BB4BFE48-8F2F-4FF2-A977-42A4D074AF12}" type="presOf" srcId="{D40BB494-A46B-40C3-A3A4-1326FE649036}" destId="{B0D2EA11-2701-4678-9C12-5B69D1C3B3C3}" srcOrd="1" destOrd="0" presId="urn:microsoft.com/office/officeart/2005/8/layout/cycle4"/>
    <dgm:cxn modelId="{E09E8832-0974-4458-88DF-973854484FEB}" type="presOf" srcId="{7B61FFD7-EC0D-4DD8-8CF9-6E6A1F5073AC}" destId="{1069B9E0-C6F5-4B16-9E57-D2689471E801}" srcOrd="0" destOrd="0" presId="urn:microsoft.com/office/officeart/2005/8/layout/cycle4"/>
    <dgm:cxn modelId="{CCB879E5-47C4-4435-841B-369914E4DB18}" srcId="{7B61FFD7-EC0D-4DD8-8CF9-6E6A1F5073AC}" destId="{D80B3E16-17C5-4C3F-A796-604588F59C11}" srcOrd="0" destOrd="0" parTransId="{18517915-5C41-4D98-803C-E6FB2296EF15}" sibTransId="{CC4D473E-DD7F-44D0-AC4E-00AAEEED02D9}"/>
    <dgm:cxn modelId="{07E95E32-B221-4E4A-80F1-A39EC0BCF000}" type="presOf" srcId="{D80B3E16-17C5-4C3F-A796-604588F59C11}" destId="{976AEB0C-745F-4E34-A35D-F55A897D538E}" srcOrd="0" destOrd="0" presId="urn:microsoft.com/office/officeart/2005/8/layout/cycle4"/>
    <dgm:cxn modelId="{85408230-F8ED-4248-8EA3-B6997A9E8A4B}" srcId="{8496828C-7747-47B3-A3E5-1D743B021A04}" destId="{D8C7336C-3667-4D21-8AEA-02707280264D}" srcOrd="0" destOrd="0" parTransId="{2CD1E780-BB00-4D29-BD0D-1C2B74607210}" sibTransId="{5851323C-7A7C-4F81-AE9F-1CA054A02755}"/>
    <dgm:cxn modelId="{6709F4B1-5509-40DF-914C-71BFA657CD7C}" type="presOf" srcId="{CC90F82F-F727-4BD2-A5F5-FCC5D1C8FFE5}" destId="{B435CEB8-E282-4CB1-AEB9-C3A94EB6BAFD}" srcOrd="0" destOrd="1" presId="urn:microsoft.com/office/officeart/2005/8/layout/cycle4"/>
    <dgm:cxn modelId="{70958F70-55E3-4FAC-AA51-D19481BC14C7}" srcId="{9AB152E1-8539-413E-BF28-74E496A4CDC2}" destId="{8496828C-7747-47B3-A3E5-1D743B021A04}" srcOrd="2" destOrd="0" parTransId="{32BC4972-1216-408C-9452-7040E0A46458}" sibTransId="{7FEB52DA-0161-433F-98ED-F8CCA5C6CAE2}"/>
    <dgm:cxn modelId="{9E0DE884-0E99-459B-84B5-EEF947DBCDF7}" srcId="{9AB152E1-8539-413E-BF28-74E496A4CDC2}" destId="{7B61FFD7-EC0D-4DD8-8CF9-6E6A1F5073AC}" srcOrd="0" destOrd="0" parTransId="{C4CF4E82-89EF-4487-8EF0-B0C9EC2BE6D9}" sibTransId="{C12B19C8-2923-45E7-A200-B9915F593DD4}"/>
    <dgm:cxn modelId="{AB69F8D7-BD89-49BA-8DA4-C320874511D4}" type="presOf" srcId="{CC90F82F-F727-4BD2-A5F5-FCC5D1C8FFE5}" destId="{81352844-7C40-4461-8580-2C903E0B35C7}" srcOrd="1" destOrd="1" presId="urn:microsoft.com/office/officeart/2005/8/layout/cycle4"/>
    <dgm:cxn modelId="{BA5082EE-74F7-47DE-AF83-6EA63280E061}" type="presOf" srcId="{D40BB494-A46B-40C3-A3A4-1326FE649036}" destId="{49C93B53-0F5D-4979-A232-8B2CC9691199}" srcOrd="0" destOrd="0" presId="urn:microsoft.com/office/officeart/2005/8/layout/cycle4"/>
    <dgm:cxn modelId="{887425F1-3E01-4C97-8E03-2627055395E6}" srcId="{9AB152E1-8539-413E-BF28-74E496A4CDC2}" destId="{1B1E24D6-1B94-428E-9C36-05B5BE7F1A39}" srcOrd="3" destOrd="0" parTransId="{895F3F50-F63D-4B4A-935D-B356CC9DF4F0}" sibTransId="{62076A4A-73B9-4741-8FBF-920F3699604F}"/>
    <dgm:cxn modelId="{CDA333F9-3D21-4D2A-A90C-1D20D86EDD3F}" type="presOf" srcId="{D8C7336C-3667-4D21-8AEA-02707280264D}" destId="{B435CEB8-E282-4CB1-AEB9-C3A94EB6BAFD}" srcOrd="0" destOrd="0" presId="urn:microsoft.com/office/officeart/2005/8/layout/cycle4"/>
    <dgm:cxn modelId="{4F05C04A-7D4F-4277-9E98-24B9F86D8A14}" srcId="{1B1E24D6-1B94-428E-9C36-05B5BE7F1A39}" destId="{16B93044-E927-4B01-B136-43D83F0A1636}" srcOrd="0" destOrd="0" parTransId="{83688789-0A78-4FD9-AB02-E94ABCBBDA02}" sibTransId="{D6F368F8-336C-4B8D-9FE9-D5E17BF3E19A}"/>
    <dgm:cxn modelId="{F86D2637-BF20-421B-9B40-290DC7EC25BA}" type="presOf" srcId="{9AB152E1-8539-413E-BF28-74E496A4CDC2}" destId="{FBD0FE2B-5F1B-454B-B496-CF775CE03DC2}" srcOrd="0" destOrd="0" presId="urn:microsoft.com/office/officeart/2005/8/layout/cycle4"/>
    <dgm:cxn modelId="{9D3CCFF2-E223-4979-962F-27ACF0E7F60C}" type="presParOf" srcId="{FBD0FE2B-5F1B-454B-B496-CF775CE03DC2}" destId="{5C5EE4B0-2F9D-4D31-81C6-44DB092059EE}" srcOrd="0" destOrd="0" presId="urn:microsoft.com/office/officeart/2005/8/layout/cycle4"/>
    <dgm:cxn modelId="{75F4FBB2-A84B-4D24-926D-AF58D7801087}" type="presParOf" srcId="{5C5EE4B0-2F9D-4D31-81C6-44DB092059EE}" destId="{DAC33561-8CFE-4220-BE6B-35464AB43D4D}" srcOrd="0" destOrd="0" presId="urn:microsoft.com/office/officeart/2005/8/layout/cycle4"/>
    <dgm:cxn modelId="{496BA013-ACFC-48BE-883E-65D906E0C77F}" type="presParOf" srcId="{DAC33561-8CFE-4220-BE6B-35464AB43D4D}" destId="{976AEB0C-745F-4E34-A35D-F55A897D538E}" srcOrd="0" destOrd="0" presId="urn:microsoft.com/office/officeart/2005/8/layout/cycle4"/>
    <dgm:cxn modelId="{9EBBDD4E-5441-478A-A370-125A21AFD76C}" type="presParOf" srcId="{DAC33561-8CFE-4220-BE6B-35464AB43D4D}" destId="{9D57120C-C42C-432A-B8EE-032247868EFF}" srcOrd="1" destOrd="0" presId="urn:microsoft.com/office/officeart/2005/8/layout/cycle4"/>
    <dgm:cxn modelId="{289B0190-6223-4AC8-9AE2-7141F557D7AF}" type="presParOf" srcId="{5C5EE4B0-2F9D-4D31-81C6-44DB092059EE}" destId="{D5115BDB-B020-4F0A-90EB-600C6B445B45}" srcOrd="1" destOrd="0" presId="urn:microsoft.com/office/officeart/2005/8/layout/cycle4"/>
    <dgm:cxn modelId="{A80AAA07-61AC-445A-92AF-C02DA35B2676}" type="presParOf" srcId="{D5115BDB-B020-4F0A-90EB-600C6B445B45}" destId="{49C93B53-0F5D-4979-A232-8B2CC9691199}" srcOrd="0" destOrd="0" presId="urn:microsoft.com/office/officeart/2005/8/layout/cycle4"/>
    <dgm:cxn modelId="{D4E47664-968B-4D5A-BFED-D8C88FA2B1DF}" type="presParOf" srcId="{D5115BDB-B020-4F0A-90EB-600C6B445B45}" destId="{B0D2EA11-2701-4678-9C12-5B69D1C3B3C3}" srcOrd="1" destOrd="0" presId="urn:microsoft.com/office/officeart/2005/8/layout/cycle4"/>
    <dgm:cxn modelId="{7913C7B2-0DB0-4AC5-B3B4-14EDC5323E0D}" type="presParOf" srcId="{5C5EE4B0-2F9D-4D31-81C6-44DB092059EE}" destId="{81CF61B8-2753-40A9-B88E-85EE7430EE79}" srcOrd="2" destOrd="0" presId="urn:microsoft.com/office/officeart/2005/8/layout/cycle4"/>
    <dgm:cxn modelId="{AB3612B4-C2CF-4FBE-8915-225528E55ABB}" type="presParOf" srcId="{81CF61B8-2753-40A9-B88E-85EE7430EE79}" destId="{B435CEB8-E282-4CB1-AEB9-C3A94EB6BAFD}" srcOrd="0" destOrd="0" presId="urn:microsoft.com/office/officeart/2005/8/layout/cycle4"/>
    <dgm:cxn modelId="{D79A6233-0851-4384-80C2-EB77EEABE788}" type="presParOf" srcId="{81CF61B8-2753-40A9-B88E-85EE7430EE79}" destId="{81352844-7C40-4461-8580-2C903E0B35C7}" srcOrd="1" destOrd="0" presId="urn:microsoft.com/office/officeart/2005/8/layout/cycle4"/>
    <dgm:cxn modelId="{8EE84A94-1F8D-44C9-B06D-030979B916ED}" type="presParOf" srcId="{5C5EE4B0-2F9D-4D31-81C6-44DB092059EE}" destId="{7136F88B-5C2A-4341-8712-7D5F5B75935F}" srcOrd="3" destOrd="0" presId="urn:microsoft.com/office/officeart/2005/8/layout/cycle4"/>
    <dgm:cxn modelId="{FD02FDFB-D452-4973-88AB-02A026020AA1}" type="presParOf" srcId="{7136F88B-5C2A-4341-8712-7D5F5B75935F}" destId="{75F48ED2-875F-41CD-BDA7-DEC27EE5E357}" srcOrd="0" destOrd="0" presId="urn:microsoft.com/office/officeart/2005/8/layout/cycle4"/>
    <dgm:cxn modelId="{C0D577F0-EC4A-4F9B-A3A4-7CF090FB09EF}" type="presParOf" srcId="{7136F88B-5C2A-4341-8712-7D5F5B75935F}" destId="{73CEC48F-7BD3-4D49-B633-EB528AC5AA71}" srcOrd="1" destOrd="0" presId="urn:microsoft.com/office/officeart/2005/8/layout/cycle4"/>
    <dgm:cxn modelId="{CC119A70-EA29-477B-982C-AC2E564BBC89}" type="presParOf" srcId="{5C5EE4B0-2F9D-4D31-81C6-44DB092059EE}" destId="{F58607C1-CEF2-48D1-A011-DCABE16FFC59}" srcOrd="4" destOrd="0" presId="urn:microsoft.com/office/officeart/2005/8/layout/cycle4"/>
    <dgm:cxn modelId="{F21A4B6E-74E9-432F-965E-B01304C66630}" type="presParOf" srcId="{FBD0FE2B-5F1B-454B-B496-CF775CE03DC2}" destId="{257BC8DC-44E4-4E32-8464-2EAC224C63F1}" srcOrd="1" destOrd="0" presId="urn:microsoft.com/office/officeart/2005/8/layout/cycle4"/>
    <dgm:cxn modelId="{80CD31D1-C6D9-4A4A-8A1A-1B8C34870F27}" type="presParOf" srcId="{257BC8DC-44E4-4E32-8464-2EAC224C63F1}" destId="{1069B9E0-C6F5-4B16-9E57-D2689471E801}" srcOrd="0" destOrd="0" presId="urn:microsoft.com/office/officeart/2005/8/layout/cycle4"/>
    <dgm:cxn modelId="{289B5C4D-8776-497C-BEB1-3B455D0D4C96}" type="presParOf" srcId="{257BC8DC-44E4-4E32-8464-2EAC224C63F1}" destId="{45B4E787-A386-48FA-8F9D-B06943261980}" srcOrd="1" destOrd="0" presId="urn:microsoft.com/office/officeart/2005/8/layout/cycle4"/>
    <dgm:cxn modelId="{960D7831-0C78-4D0D-A125-BBBC7D5727EE}" type="presParOf" srcId="{257BC8DC-44E4-4E32-8464-2EAC224C63F1}" destId="{9C75B988-6C66-4162-8D57-9D2120F5644E}" srcOrd="2" destOrd="0" presId="urn:microsoft.com/office/officeart/2005/8/layout/cycle4"/>
    <dgm:cxn modelId="{08733EFA-1B4D-41B4-8A64-890F9A19626E}" type="presParOf" srcId="{257BC8DC-44E4-4E32-8464-2EAC224C63F1}" destId="{39C5508A-188C-464A-BE37-B21782E09AF0}" srcOrd="3" destOrd="0" presId="urn:microsoft.com/office/officeart/2005/8/layout/cycle4"/>
    <dgm:cxn modelId="{81EE962C-2183-4534-BBD2-619EC14CF62C}" type="presParOf" srcId="{257BC8DC-44E4-4E32-8464-2EAC224C63F1}" destId="{072A48D5-23A3-44A3-AE90-38250CB1E64D}" srcOrd="4" destOrd="0" presId="urn:microsoft.com/office/officeart/2005/8/layout/cycle4"/>
    <dgm:cxn modelId="{ABCABB7D-1117-4F82-B5D4-BEE4973B1379}" type="presParOf" srcId="{FBD0FE2B-5F1B-454B-B496-CF775CE03DC2}" destId="{8B3C56A4-78ED-4ED1-9699-CFC4955E28A6}" srcOrd="2" destOrd="0" presId="urn:microsoft.com/office/officeart/2005/8/layout/cycle4"/>
    <dgm:cxn modelId="{40476ABB-A888-44B3-9A8E-46FA20853C98}" type="presParOf" srcId="{FBD0FE2B-5F1B-454B-B496-CF775CE03DC2}" destId="{0D6B274B-9EE6-47AA-B19F-5FB547838F5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D1A278-1E82-4EDA-9179-F19EA35EC231}">
      <dsp:nvSpPr>
        <dsp:cNvPr id="0" name=""/>
        <dsp:cNvSpPr/>
      </dsp:nvSpPr>
      <dsp:spPr>
        <a:xfrm>
          <a:off x="4386797" y="2795164"/>
          <a:ext cx="2256397" cy="2462066"/>
        </a:xfrm>
        <a:prstGeom prst="gear9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b="1" kern="1200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Práctica</a:t>
          </a:r>
          <a:endParaRPr lang="es-MX" sz="2300" b="1" kern="1200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40433" y="3358227"/>
        <a:ext cx="1349125" cy="1291982"/>
      </dsp:txXfrm>
    </dsp:sp>
    <dsp:sp modelId="{AEF7FD17-3B26-4AC5-BD16-57B5B7ABFE7F}">
      <dsp:nvSpPr>
        <dsp:cNvPr id="0" name=""/>
        <dsp:cNvSpPr/>
      </dsp:nvSpPr>
      <dsp:spPr>
        <a:xfrm>
          <a:off x="2548109" y="1870049"/>
          <a:ext cx="2189043" cy="2189043"/>
        </a:xfrm>
        <a:prstGeom prst="gear6">
          <a:avLst/>
        </a:prstGeom>
        <a:gradFill rotWithShape="0">
          <a:gsLst>
            <a:gs pos="0">
              <a:schemeClr val="accent5">
                <a:hueOff val="3517239"/>
                <a:satOff val="-28349"/>
                <a:lumOff val="8040"/>
                <a:alphaOff val="0"/>
                <a:shade val="15000"/>
                <a:satMod val="180000"/>
              </a:schemeClr>
            </a:gs>
            <a:gs pos="50000">
              <a:schemeClr val="accent5">
                <a:hueOff val="3517239"/>
                <a:satOff val="-28349"/>
                <a:lumOff val="8040"/>
                <a:alphaOff val="0"/>
                <a:shade val="45000"/>
                <a:satMod val="170000"/>
              </a:schemeClr>
            </a:gs>
            <a:gs pos="70000">
              <a:schemeClr val="accent5">
                <a:hueOff val="3517239"/>
                <a:satOff val="-28349"/>
                <a:lumOff val="804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3517239"/>
                <a:satOff val="-28349"/>
                <a:lumOff val="804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3517239"/>
              <a:satOff val="-28349"/>
              <a:lumOff val="804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b="1" kern="1200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Política</a:t>
          </a:r>
          <a:endParaRPr lang="es-MX" sz="2300" b="1" kern="1200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099207" y="2424478"/>
        <a:ext cx="1086847" cy="1080185"/>
      </dsp:txXfrm>
    </dsp:sp>
    <dsp:sp modelId="{38116EC7-FCE6-4E57-B899-2966E41AC509}">
      <dsp:nvSpPr>
        <dsp:cNvPr id="0" name=""/>
        <dsp:cNvSpPr/>
      </dsp:nvSpPr>
      <dsp:spPr>
        <a:xfrm rot="20700000">
          <a:off x="3774196" y="359833"/>
          <a:ext cx="2144815" cy="2144815"/>
        </a:xfrm>
        <a:prstGeom prst="gear6">
          <a:avLst/>
        </a:prstGeom>
        <a:gradFill rotWithShape="0">
          <a:gsLst>
            <a:gs pos="0">
              <a:schemeClr val="accent5">
                <a:hueOff val="7034478"/>
                <a:satOff val="-56698"/>
                <a:lumOff val="16079"/>
                <a:alphaOff val="0"/>
                <a:shade val="15000"/>
                <a:satMod val="180000"/>
              </a:schemeClr>
            </a:gs>
            <a:gs pos="50000">
              <a:schemeClr val="accent5">
                <a:hueOff val="7034478"/>
                <a:satOff val="-56698"/>
                <a:lumOff val="16079"/>
                <a:alphaOff val="0"/>
                <a:shade val="45000"/>
                <a:satMod val="170000"/>
              </a:schemeClr>
            </a:gs>
            <a:gs pos="70000">
              <a:schemeClr val="accent5">
                <a:hueOff val="7034478"/>
                <a:satOff val="-56698"/>
                <a:lumOff val="1607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7034478"/>
                <a:satOff val="-56698"/>
                <a:lumOff val="1607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7034478"/>
              <a:satOff val="-56698"/>
              <a:lumOff val="1607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300" b="1" kern="1200" dirty="0" smtClean="0">
              <a:solidFill>
                <a:schemeClr val="bg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Cultura</a:t>
          </a:r>
          <a:endParaRPr lang="es-MX" sz="2300" b="1" kern="1200" dirty="0">
            <a:solidFill>
              <a:schemeClr val="bg1">
                <a:lumMod val="95000"/>
                <a:lumOff val="5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20700000">
        <a:off x="4244617" y="830254"/>
        <a:ext cx="1203973" cy="1203973"/>
      </dsp:txXfrm>
    </dsp:sp>
    <dsp:sp modelId="{0F3A7611-D866-4F57-BD78-E82755796E75}">
      <dsp:nvSpPr>
        <dsp:cNvPr id="0" name=""/>
        <dsp:cNvSpPr/>
      </dsp:nvSpPr>
      <dsp:spPr>
        <a:xfrm rot="156265">
          <a:off x="4526365" y="2222878"/>
          <a:ext cx="2814794" cy="3036864"/>
        </a:xfrm>
        <a:prstGeom prst="circularArrow">
          <a:avLst>
            <a:gd name="adj1" fmla="val 4687"/>
            <a:gd name="adj2" fmla="val 299029"/>
            <a:gd name="adj3" fmla="val 2540098"/>
            <a:gd name="adj4" fmla="val 15810653"/>
            <a:gd name="adj5" fmla="val 5469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15000"/>
                <a:satMod val="180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5"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0"/>
              <a:satOff val="0"/>
              <a:lumOff val="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4C91B359-B933-42F3-BBC1-3919DE943753}">
      <dsp:nvSpPr>
        <dsp:cNvPr id="0" name=""/>
        <dsp:cNvSpPr/>
      </dsp:nvSpPr>
      <dsp:spPr>
        <a:xfrm>
          <a:off x="2160433" y="1380211"/>
          <a:ext cx="2799238" cy="2799238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5">
                <a:hueOff val="3517239"/>
                <a:satOff val="-28349"/>
                <a:lumOff val="8040"/>
                <a:alphaOff val="0"/>
                <a:shade val="15000"/>
                <a:satMod val="180000"/>
              </a:schemeClr>
            </a:gs>
            <a:gs pos="50000">
              <a:schemeClr val="accent5">
                <a:hueOff val="3517239"/>
                <a:satOff val="-28349"/>
                <a:lumOff val="8040"/>
                <a:alphaOff val="0"/>
                <a:shade val="45000"/>
                <a:satMod val="170000"/>
              </a:schemeClr>
            </a:gs>
            <a:gs pos="70000">
              <a:schemeClr val="accent5">
                <a:hueOff val="3517239"/>
                <a:satOff val="-28349"/>
                <a:lumOff val="804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3517239"/>
                <a:satOff val="-28349"/>
                <a:lumOff val="8040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3517239"/>
              <a:satOff val="-28349"/>
              <a:lumOff val="8040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20E160D-BBAD-4906-B539-C334109F92B3}">
      <dsp:nvSpPr>
        <dsp:cNvPr id="0" name=""/>
        <dsp:cNvSpPr/>
      </dsp:nvSpPr>
      <dsp:spPr>
        <a:xfrm>
          <a:off x="3278078" y="-115447"/>
          <a:ext cx="3018143" cy="301814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5">
                <a:hueOff val="7034478"/>
                <a:satOff val="-56698"/>
                <a:lumOff val="16079"/>
                <a:alphaOff val="0"/>
                <a:shade val="15000"/>
                <a:satMod val="180000"/>
              </a:schemeClr>
            </a:gs>
            <a:gs pos="50000">
              <a:schemeClr val="accent5">
                <a:hueOff val="7034478"/>
                <a:satOff val="-56698"/>
                <a:lumOff val="16079"/>
                <a:alphaOff val="0"/>
                <a:shade val="45000"/>
                <a:satMod val="170000"/>
              </a:schemeClr>
            </a:gs>
            <a:gs pos="70000">
              <a:schemeClr val="accent5">
                <a:hueOff val="7034478"/>
                <a:satOff val="-56698"/>
                <a:lumOff val="16079"/>
                <a:alphaOff val="0"/>
                <a:tint val="99000"/>
                <a:shade val="65000"/>
                <a:satMod val="155000"/>
              </a:schemeClr>
            </a:gs>
            <a:gs pos="100000">
              <a:schemeClr val="accent5">
                <a:hueOff val="7034478"/>
                <a:satOff val="-56698"/>
                <a:lumOff val="16079"/>
                <a:alphaOff val="0"/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5">
              <a:hueOff val="7034478"/>
              <a:satOff val="-56698"/>
              <a:lumOff val="16079"/>
              <a:alphaOff val="0"/>
              <a:satMod val="30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35CEB8-E282-4CB1-AEB9-C3A94EB6BAFD}">
      <dsp:nvSpPr>
        <dsp:cNvPr id="0" name=""/>
        <dsp:cNvSpPr/>
      </dsp:nvSpPr>
      <dsp:spPr>
        <a:xfrm>
          <a:off x="5225195" y="4165266"/>
          <a:ext cx="3168280" cy="236594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hueOff val="4689652"/>
              <a:satOff val="-37799"/>
              <a:lumOff val="10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MX" sz="105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200" kern="1200" dirty="0" smtClean="0"/>
            <a:t>Inteligencia lógico matemática, espacial, kinestésica corporal , musical, lingüística, intrapersonal, interpersonal, naturalista </a:t>
          </a:r>
          <a:endParaRPr lang="es-MX" sz="1200" kern="1200" dirty="0"/>
        </a:p>
      </dsp:txBody>
      <dsp:txXfrm>
        <a:off x="6227652" y="4808724"/>
        <a:ext cx="2113852" cy="1670514"/>
      </dsp:txXfrm>
    </dsp:sp>
    <dsp:sp modelId="{75F48ED2-875F-41CD-BDA7-DEC27EE5E357}">
      <dsp:nvSpPr>
        <dsp:cNvPr id="0" name=""/>
        <dsp:cNvSpPr/>
      </dsp:nvSpPr>
      <dsp:spPr>
        <a:xfrm>
          <a:off x="-451875" y="4005572"/>
          <a:ext cx="4393889" cy="26853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hueOff val="7034478"/>
              <a:satOff val="-56698"/>
              <a:lumOff val="1607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400" kern="1200" dirty="0" smtClean="0"/>
            <a:t>Comunicar</a:t>
          </a:r>
          <a:r>
            <a:rPr lang="es-MX" sz="1400" kern="1200" dirty="0"/>
            <a:t>, ejecutar tareas, expresar, desempeñar, aplicar, utilizar, comprobar, resolución de problemas, ejecutar decisiones, interactuar, crear, retroalimentar, experimentar, </a:t>
          </a:r>
        </a:p>
      </dsp:txBody>
      <dsp:txXfrm>
        <a:off x="-392887" y="4735893"/>
        <a:ext cx="2957746" cy="1896024"/>
      </dsp:txXfrm>
    </dsp:sp>
    <dsp:sp modelId="{49C93B53-0F5D-4979-A232-8B2CC9691199}">
      <dsp:nvSpPr>
        <dsp:cNvPr id="0" name=""/>
        <dsp:cNvSpPr/>
      </dsp:nvSpPr>
      <dsp:spPr>
        <a:xfrm>
          <a:off x="4885876" y="-93553"/>
          <a:ext cx="3846918" cy="233841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hueOff val="2344826"/>
              <a:satOff val="-18899"/>
              <a:lumOff val="536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/>
            <a:t>conocer, comprender, sintetizar, reconocer, comparar, seleccionar, asociar, generalizar, evaluar, </a:t>
          </a:r>
        </a:p>
      </dsp:txBody>
      <dsp:txXfrm>
        <a:off x="6091319" y="-42186"/>
        <a:ext cx="2590109" cy="1651080"/>
      </dsp:txXfrm>
    </dsp:sp>
    <dsp:sp modelId="{976AEB0C-745F-4E34-A35D-F55A897D538E}">
      <dsp:nvSpPr>
        <dsp:cNvPr id="0" name=""/>
        <dsp:cNvSpPr/>
      </dsp:nvSpPr>
      <dsp:spPr>
        <a:xfrm>
          <a:off x="-109716" y="-32410"/>
          <a:ext cx="3709570" cy="221613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MX" sz="1600" kern="1200" dirty="0" smtClean="0"/>
            <a:t>Observación</a:t>
          </a:r>
          <a:r>
            <a:rPr lang="es-MX" sz="1600" kern="1200" dirty="0"/>
            <a:t>, atención, escuchar, imitar, revisar tocar, explorar, recopilar datos</a:t>
          </a:r>
        </a:p>
      </dsp:txBody>
      <dsp:txXfrm>
        <a:off x="-61035" y="16271"/>
        <a:ext cx="2499337" cy="1564738"/>
      </dsp:txXfrm>
    </dsp:sp>
    <dsp:sp modelId="{1069B9E0-C6F5-4B16-9E57-D2689471E801}">
      <dsp:nvSpPr>
        <dsp:cNvPr id="0" name=""/>
        <dsp:cNvSpPr/>
      </dsp:nvSpPr>
      <dsp:spPr>
        <a:xfrm>
          <a:off x="1356997" y="515213"/>
          <a:ext cx="2720629" cy="2720629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>
              <a:solidFill>
                <a:sysClr val="windowText" lastClr="000000"/>
              </a:solidFill>
            </a:rPr>
            <a:t>Estilos de aprendizaje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b="1" kern="1200" dirty="0">
            <a:solidFill>
              <a:sysClr val="windowText" lastClr="000000"/>
            </a:solidFill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400" b="1" kern="1200" dirty="0">
            <a:solidFill>
              <a:sysClr val="windowText" lastClr="000000"/>
            </a:solidFill>
          </a:endParaRPr>
        </a:p>
      </dsp:txBody>
      <dsp:txXfrm>
        <a:off x="2153851" y="1312067"/>
        <a:ext cx="1923775" cy="1923775"/>
      </dsp:txXfrm>
    </dsp:sp>
    <dsp:sp modelId="{45B4E787-A386-48FA-8F9D-B06943261980}">
      <dsp:nvSpPr>
        <dsp:cNvPr id="0" name=""/>
        <dsp:cNvSpPr/>
      </dsp:nvSpPr>
      <dsp:spPr>
        <a:xfrm rot="5400000">
          <a:off x="4203292" y="515213"/>
          <a:ext cx="2720629" cy="2720629"/>
        </a:xfrm>
        <a:prstGeom prst="pieWedge">
          <a:avLst/>
        </a:prstGeom>
        <a:solidFill>
          <a:schemeClr val="accent5">
            <a:hueOff val="2344826"/>
            <a:satOff val="-18899"/>
            <a:lumOff val="536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>
              <a:solidFill>
                <a:sysClr val="windowText" lastClr="000000"/>
              </a:solidFill>
            </a:rPr>
            <a:t>Procesa-miento de información</a:t>
          </a:r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 dirty="0"/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 dirty="0"/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kern="1200" dirty="0"/>
        </a:p>
      </dsp:txBody>
      <dsp:txXfrm rot="-5400000">
        <a:off x="4203292" y="1312067"/>
        <a:ext cx="1923775" cy="1923775"/>
      </dsp:txXfrm>
    </dsp:sp>
    <dsp:sp modelId="{9C75B988-6C66-4162-8D57-9D2120F5644E}">
      <dsp:nvSpPr>
        <dsp:cNvPr id="0" name=""/>
        <dsp:cNvSpPr/>
      </dsp:nvSpPr>
      <dsp:spPr>
        <a:xfrm rot="10800000">
          <a:off x="4203292" y="3361508"/>
          <a:ext cx="2720629" cy="2720629"/>
        </a:xfrm>
        <a:prstGeom prst="pieWedge">
          <a:avLst/>
        </a:prstGeom>
        <a:solidFill>
          <a:schemeClr val="accent5">
            <a:hueOff val="4689652"/>
            <a:satOff val="-37799"/>
            <a:lumOff val="1071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b="1" kern="1200" dirty="0">
            <a:solidFill>
              <a:sysClr val="windowText" lastClr="000000"/>
            </a:solidFill>
          </a:endParaRPr>
        </a:p>
        <a:p>
          <a:pPr lvl="0" algn="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>
              <a:solidFill>
                <a:sysClr val="windowText" lastClr="000000"/>
              </a:solidFill>
            </a:rPr>
            <a:t>Inteligencias múltiples </a:t>
          </a:r>
        </a:p>
      </dsp:txBody>
      <dsp:txXfrm rot="10800000">
        <a:off x="4203292" y="3361508"/>
        <a:ext cx="1923775" cy="1923775"/>
      </dsp:txXfrm>
    </dsp:sp>
    <dsp:sp modelId="{39C5508A-188C-464A-BE37-B21782E09AF0}">
      <dsp:nvSpPr>
        <dsp:cNvPr id="0" name=""/>
        <dsp:cNvSpPr/>
      </dsp:nvSpPr>
      <dsp:spPr>
        <a:xfrm rot="16200000">
          <a:off x="1356997" y="3361508"/>
          <a:ext cx="2720629" cy="2720629"/>
        </a:xfrm>
        <a:prstGeom prst="pieWedge">
          <a:avLst/>
        </a:prstGeom>
        <a:solidFill>
          <a:schemeClr val="accent5">
            <a:hueOff val="7034478"/>
            <a:satOff val="-56698"/>
            <a:lumOff val="16079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2000" b="1" kern="1200" dirty="0">
            <a:solidFill>
              <a:sysClr val="windowText" lastClr="000000"/>
            </a:solidFill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000" b="1" kern="1200" dirty="0">
              <a:solidFill>
                <a:sysClr val="windowText" lastClr="000000"/>
              </a:solidFill>
            </a:rPr>
            <a:t>Aprendizajes esperados</a:t>
          </a:r>
        </a:p>
      </dsp:txBody>
      <dsp:txXfrm rot="5400000">
        <a:off x="2153851" y="3361508"/>
        <a:ext cx="1923775" cy="1923775"/>
      </dsp:txXfrm>
    </dsp:sp>
    <dsp:sp modelId="{8B3C56A4-78ED-4ED1-9699-CFC4955E28A6}">
      <dsp:nvSpPr>
        <dsp:cNvPr id="0" name=""/>
        <dsp:cNvSpPr/>
      </dsp:nvSpPr>
      <dsp:spPr>
        <a:xfrm>
          <a:off x="3319678" y="2364688"/>
          <a:ext cx="1641562" cy="1553815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6B274B-9EE6-47AA-B19F-5FB547838F5B}">
      <dsp:nvSpPr>
        <dsp:cNvPr id="0" name=""/>
        <dsp:cNvSpPr/>
      </dsp:nvSpPr>
      <dsp:spPr>
        <a:xfrm rot="10800000">
          <a:off x="3395154" y="2773186"/>
          <a:ext cx="1490610" cy="1365138"/>
        </a:xfrm>
        <a:prstGeom prst="circular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F4CB30-F2DA-467D-A82C-17D7636BBCFC}" type="datetimeFigureOut">
              <a:rPr lang="es-MX" smtClean="0"/>
              <a:t>01/12/2016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C9DE18-412D-4AD2-A41E-5467EFC5BA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4CB30-F2DA-467D-A82C-17D7636BBCFC}" type="datetimeFigureOut">
              <a:rPr lang="es-MX" smtClean="0"/>
              <a:t>01/12/2016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9DE18-412D-4AD2-A41E-5467EFC5BA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4CB30-F2DA-467D-A82C-17D7636BBCFC}" type="datetimeFigureOut">
              <a:rPr lang="es-MX" smtClean="0"/>
              <a:t>01/12/2016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9DE18-412D-4AD2-A41E-5467EFC5BA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SmartArt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s-MX" noProof="0" smtClean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8E4DF-3C36-459E-92C2-4518ADC7320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5199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4CB30-F2DA-467D-A82C-17D7636BBCFC}" type="datetimeFigureOut">
              <a:rPr lang="es-MX" smtClean="0"/>
              <a:t>01/12/2016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9DE18-412D-4AD2-A41E-5467EFC5BA4D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4CB30-F2DA-467D-A82C-17D7636BBCFC}" type="datetimeFigureOut">
              <a:rPr lang="es-MX" smtClean="0"/>
              <a:t>01/12/2016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9DE18-412D-4AD2-A41E-5467EFC5BA4D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4CB30-F2DA-467D-A82C-17D7636BBCFC}" type="datetimeFigureOut">
              <a:rPr lang="es-MX" smtClean="0"/>
              <a:t>01/12/2016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9DE18-412D-4AD2-A41E-5467EFC5BA4D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4CB30-F2DA-467D-A82C-17D7636BBCFC}" type="datetimeFigureOut">
              <a:rPr lang="es-MX" smtClean="0"/>
              <a:t>01/12/2016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9DE18-412D-4AD2-A41E-5467EFC5BA4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4CB30-F2DA-467D-A82C-17D7636BBCFC}" type="datetimeFigureOut">
              <a:rPr lang="es-MX" smtClean="0"/>
              <a:t>01/12/2016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9DE18-412D-4AD2-A41E-5467EFC5BA4D}" type="slidenum">
              <a:rPr lang="es-MX" smtClean="0"/>
              <a:t>‹Nº›</a:t>
            </a:fld>
            <a:endParaRPr lang="es-MX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F4CB30-F2DA-467D-A82C-17D7636BBCFC}" type="datetimeFigureOut">
              <a:rPr lang="es-MX" smtClean="0"/>
              <a:t>01/12/2016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9DE18-412D-4AD2-A41E-5467EFC5BA4D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F4CB30-F2DA-467D-A82C-17D7636BBCFC}" type="datetimeFigureOut">
              <a:rPr lang="es-MX" smtClean="0"/>
              <a:t>01/12/2016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C9DE18-412D-4AD2-A41E-5467EFC5BA4D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F4CB30-F2DA-467D-A82C-17D7636BBCFC}" type="datetimeFigureOut">
              <a:rPr lang="es-MX" smtClean="0"/>
              <a:t>01/12/2016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AC9DE18-412D-4AD2-A41E-5467EFC5BA4D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F4CB30-F2DA-467D-A82C-17D7636BBCFC}" type="datetimeFigureOut">
              <a:rPr lang="es-MX" smtClean="0"/>
              <a:t>01/12/2016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AC9DE18-412D-4AD2-A41E-5467EFC5BA4D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mailto:integracionedomex@yahoo.com.m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271091" y="656071"/>
            <a:ext cx="4704287" cy="2180455"/>
          </a:xfrm>
        </p:spPr>
        <p:txBody>
          <a:bodyPr>
            <a:noAutofit/>
          </a:bodyPr>
          <a:lstStyle/>
          <a:p>
            <a:r>
              <a:rPr lang="es-MX" sz="3600" dirty="0" smtClean="0"/>
              <a:t>Hacia una convivencia incluyente</a:t>
            </a:r>
            <a:endParaRPr lang="es-MX" sz="3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71091" y="3284984"/>
            <a:ext cx="4462264" cy="1761609"/>
          </a:xfrm>
        </p:spPr>
        <p:txBody>
          <a:bodyPr/>
          <a:lstStyle/>
          <a:p>
            <a:r>
              <a:rPr lang="es-MX" dirty="0" smtClean="0"/>
              <a:t>Oficina del Programa para la Inclusión y la Equidad Educativa </a:t>
            </a:r>
            <a:endParaRPr lang="es-MX" dirty="0"/>
          </a:p>
        </p:txBody>
      </p:sp>
      <p:pic>
        <p:nvPicPr>
          <p:cNvPr id="2050" name="Picture 2" descr="https://sites.google.com/site/integracionedomex/_/rsrc/1472777324732/home/logo%201.jpg?height=200&amp;width=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3816424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611560" y="5288340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Dirección de Educación Elemental</a:t>
            </a:r>
          </a:p>
          <a:p>
            <a:r>
              <a:rPr lang="es-MX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Departamento para el Desarrollo de la Calidad Educativa   </a:t>
            </a:r>
          </a:p>
          <a:p>
            <a:pPr algn="r"/>
            <a:r>
              <a:rPr lang="es-MX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Diciembre </a:t>
            </a:r>
            <a:r>
              <a:rPr lang="es-MX" sz="2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</a:p>
        </p:txBody>
      </p:sp>
    </p:spTree>
    <p:extLst>
      <p:ext uri="{BB962C8B-B14F-4D97-AF65-F5344CB8AC3E}">
        <p14:creationId xmlns:p14="http://schemas.microsoft.com/office/powerpoint/2010/main" val="2636896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28"/>
          <p:cNvGrpSpPr>
            <a:grpSpLocks/>
          </p:cNvGrpSpPr>
          <p:nvPr/>
        </p:nvGrpSpPr>
        <p:grpSpPr bwMode="auto">
          <a:xfrm>
            <a:off x="323850" y="476250"/>
            <a:ext cx="8280400" cy="6007100"/>
            <a:chOff x="204" y="300"/>
            <a:chExt cx="5216" cy="3784"/>
          </a:xfrm>
        </p:grpSpPr>
        <p:sp>
          <p:nvSpPr>
            <p:cNvPr id="24579" name="AutoShape 16"/>
            <p:cNvSpPr>
              <a:spLocks noChangeArrowheads="1"/>
            </p:cNvSpPr>
            <p:nvPr/>
          </p:nvSpPr>
          <p:spPr bwMode="auto">
            <a:xfrm>
              <a:off x="295" y="300"/>
              <a:ext cx="1814" cy="1334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3200" i="0" dirty="0"/>
                <a:t>Primeros </a:t>
              </a:r>
            </a:p>
            <a:p>
              <a:pPr algn="ctr"/>
              <a:r>
                <a:rPr lang="es-ES" sz="3200" i="0" dirty="0"/>
                <a:t>cambios</a:t>
              </a:r>
            </a:p>
          </p:txBody>
        </p:sp>
        <p:sp>
          <p:nvSpPr>
            <p:cNvPr id="24580" name="AutoShape 21"/>
            <p:cNvSpPr>
              <a:spLocks noChangeArrowheads="1"/>
            </p:cNvSpPr>
            <p:nvPr/>
          </p:nvSpPr>
          <p:spPr bwMode="auto">
            <a:xfrm>
              <a:off x="3651" y="391"/>
              <a:ext cx="1769" cy="1043"/>
            </a:xfrm>
            <a:prstGeom prst="flowChartDelay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s-ES" sz="2800" b="1" i="0"/>
                <a:t>¿A quién </a:t>
              </a:r>
            </a:p>
            <a:p>
              <a:r>
                <a:rPr lang="es-ES" sz="2800" b="1" i="0"/>
                <a:t>beneficiaron?</a:t>
              </a:r>
            </a:p>
            <a:p>
              <a:endParaRPr lang="es-ES" sz="2800" i="0"/>
            </a:p>
          </p:txBody>
        </p:sp>
        <p:sp>
          <p:nvSpPr>
            <p:cNvPr id="24581" name="AutoShape 22"/>
            <p:cNvSpPr>
              <a:spLocks noChangeArrowheads="1"/>
            </p:cNvSpPr>
            <p:nvPr/>
          </p:nvSpPr>
          <p:spPr bwMode="auto">
            <a:xfrm rot="5400000">
              <a:off x="3841" y="1834"/>
              <a:ext cx="862" cy="425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3383 w 21600"/>
                <a:gd name="T13" fmla="*/ 5387 h 21600"/>
                <a:gd name="T14" fmla="*/ 18894 w 21600"/>
                <a:gd name="T15" fmla="*/ 1621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6200" y="0"/>
                  </a:moveTo>
                  <a:lnTo>
                    <a:pt x="16200" y="5400"/>
                  </a:lnTo>
                  <a:lnTo>
                    <a:pt x="3375" y="5400"/>
                  </a:lnTo>
                  <a:lnTo>
                    <a:pt x="3375" y="16200"/>
                  </a:lnTo>
                  <a:lnTo>
                    <a:pt x="16200" y="16200"/>
                  </a:lnTo>
                  <a:lnTo>
                    <a:pt x="16200" y="21600"/>
                  </a:lnTo>
                  <a:lnTo>
                    <a:pt x="21600" y="10800"/>
                  </a:lnTo>
                  <a:lnTo>
                    <a:pt x="16200" y="0"/>
                  </a:lnTo>
                  <a:close/>
                </a:path>
                <a:path w="21600" h="21600">
                  <a:moveTo>
                    <a:pt x="1350" y="5400"/>
                  </a:moveTo>
                  <a:lnTo>
                    <a:pt x="1350" y="16200"/>
                  </a:lnTo>
                  <a:lnTo>
                    <a:pt x="2700" y="16200"/>
                  </a:lnTo>
                  <a:lnTo>
                    <a:pt x="2700" y="5400"/>
                  </a:lnTo>
                  <a:lnTo>
                    <a:pt x="1350" y="5400"/>
                  </a:lnTo>
                  <a:close/>
                </a:path>
                <a:path w="21600" h="21600">
                  <a:moveTo>
                    <a:pt x="0" y="5400"/>
                  </a:moveTo>
                  <a:lnTo>
                    <a:pt x="0" y="16200"/>
                  </a:lnTo>
                  <a:lnTo>
                    <a:pt x="675" y="16200"/>
                  </a:lnTo>
                  <a:lnTo>
                    <a:pt x="675" y="54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4582" name="AutoShape 23"/>
            <p:cNvSpPr>
              <a:spLocks noChangeArrowheads="1"/>
            </p:cNvSpPr>
            <p:nvPr/>
          </p:nvSpPr>
          <p:spPr bwMode="auto">
            <a:xfrm>
              <a:off x="2200" y="709"/>
              <a:ext cx="1180" cy="453"/>
            </a:xfrm>
            <a:prstGeom prst="notchedRightArrow">
              <a:avLst>
                <a:gd name="adj1" fmla="val 50000"/>
                <a:gd name="adj2" fmla="val 6512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4583" name="AutoShape 24"/>
            <p:cNvSpPr>
              <a:spLocks noChangeArrowheads="1"/>
            </p:cNvSpPr>
            <p:nvPr/>
          </p:nvSpPr>
          <p:spPr bwMode="auto">
            <a:xfrm>
              <a:off x="3379" y="2750"/>
              <a:ext cx="1905" cy="1334"/>
            </a:xfrm>
            <a:prstGeom prst="flowChartDecision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3200" i="0"/>
                <a:t>Cambios</a:t>
              </a:r>
            </a:p>
            <a:p>
              <a:pPr algn="ctr"/>
              <a:r>
                <a:rPr lang="es-ES" sz="3200" i="0"/>
                <a:t>Siguientes</a:t>
              </a:r>
            </a:p>
          </p:txBody>
        </p:sp>
        <p:sp>
          <p:nvSpPr>
            <p:cNvPr id="24584" name="AutoShape 25"/>
            <p:cNvSpPr>
              <a:spLocks noChangeArrowheads="1"/>
            </p:cNvSpPr>
            <p:nvPr/>
          </p:nvSpPr>
          <p:spPr bwMode="auto">
            <a:xfrm rot="10800000">
              <a:off x="2336" y="3203"/>
              <a:ext cx="998" cy="453"/>
            </a:xfrm>
            <a:prstGeom prst="notchedRightArrow">
              <a:avLst>
                <a:gd name="adj1" fmla="val 50000"/>
                <a:gd name="adj2" fmla="val 5507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4585" name="AutoShape 26"/>
            <p:cNvSpPr>
              <a:spLocks noChangeArrowheads="1"/>
            </p:cNvSpPr>
            <p:nvPr/>
          </p:nvSpPr>
          <p:spPr bwMode="auto">
            <a:xfrm>
              <a:off x="204" y="2523"/>
              <a:ext cx="1972" cy="1542"/>
            </a:xfrm>
            <a:prstGeom prst="bevel">
              <a:avLst>
                <a:gd name="adj" fmla="val 12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s-ES" sz="2800" i="0"/>
                <a:t>¿A quién no he </a:t>
              </a:r>
            </a:p>
            <a:p>
              <a:pPr algn="ctr"/>
              <a:r>
                <a:rPr lang="es-ES" sz="2800" i="0"/>
                <a:t>Beneficiado?</a:t>
              </a:r>
            </a:p>
            <a:p>
              <a:pPr algn="ctr"/>
              <a:r>
                <a:rPr lang="es-ES" sz="2800" i="0"/>
                <a:t>¿Por qué?</a:t>
              </a:r>
            </a:p>
          </p:txBody>
        </p:sp>
        <p:pic>
          <p:nvPicPr>
            <p:cNvPr id="24586" name="Picture 27" descr="MMj02852890000[1]"/>
            <p:cNvPicPr>
              <a:picLocks noChangeAspect="1" noChangeArrowheads="1" noCrop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1" y="1389"/>
              <a:ext cx="1166" cy="1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1735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dirty="0" smtClean="0"/>
              <a:t>El barco</a:t>
            </a:r>
          </a:p>
          <a:p>
            <a:endParaRPr lang="es-MX" dirty="0"/>
          </a:p>
          <a:p>
            <a:pPr marL="109728" indent="0">
              <a:buNone/>
            </a:pPr>
            <a:endParaRPr lang="es-MX" dirty="0"/>
          </a:p>
          <a:p>
            <a:endParaRPr lang="es-MX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Actividades </a:t>
            </a:r>
            <a:endParaRPr lang="es-MX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988840"/>
            <a:ext cx="4607050" cy="3027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82212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s-MX" altLang="es-MX" sz="2800" i="1" dirty="0"/>
              <a:t>“Conduces un autobús por la ciudad. Hay cuatro paradas. En la primera parada, si hay veinticinco personas en el autobús, suben tres y bajan cinco, ¿Cuántas personas habrá en el autobús?. Segunda parada, bajan siete, suben doce y luego bajan dos, ¿Cuántas personas habrá en total?. Tercera parada, bajan cuatro, suben catorce y bajan siete, ¿Cuántas personas habrá en total?. Cuarta parada, suben cinco, bajan siete, suben más tarde diez y finalmente bajan dos, ¿Cuántas personas habrá en total?.”</a:t>
            </a:r>
            <a:endParaRPr lang="es-MX" altLang="es-MX" sz="2800" dirty="0"/>
          </a:p>
          <a:p>
            <a:endParaRPr lang="es-MX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6527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 smtClean="0"/>
              <a:t>¿Cuántos animales tengo en casa,</a:t>
            </a:r>
          </a:p>
          <a:p>
            <a:pPr marL="109728" indent="0">
              <a:buNone/>
            </a:pPr>
            <a:endParaRPr lang="es-MX" dirty="0"/>
          </a:p>
          <a:p>
            <a:pPr marL="109728" indent="0">
              <a:buNone/>
            </a:pPr>
            <a:r>
              <a:rPr lang="es-MX" dirty="0" smtClean="0"/>
              <a:t> sabiendo que todos son perros menos dos, </a:t>
            </a:r>
          </a:p>
          <a:p>
            <a:endParaRPr lang="es-MX" dirty="0" smtClean="0"/>
          </a:p>
          <a:p>
            <a:pPr marL="109728" indent="0">
              <a:buNone/>
            </a:pPr>
            <a:r>
              <a:rPr lang="es-MX" dirty="0" smtClean="0"/>
              <a:t> Todos son gatos menos dos, </a:t>
            </a:r>
          </a:p>
          <a:p>
            <a:endParaRPr lang="es-MX" dirty="0" smtClean="0"/>
          </a:p>
          <a:p>
            <a:pPr marL="109728" indent="0">
              <a:buNone/>
            </a:pPr>
            <a:r>
              <a:rPr lang="es-MX" dirty="0" smtClean="0"/>
              <a:t> Y que todos son loros menos dos. </a:t>
            </a:r>
            <a:endParaRPr lang="es-MX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Los animales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076235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038131"/>
          </a:xfrm>
        </p:spPr>
        <p:txBody>
          <a:bodyPr>
            <a:normAutofit fontScale="85000" lnSpcReduction="20000"/>
          </a:bodyPr>
          <a:lstStyle/>
          <a:p>
            <a:r>
              <a:rPr lang="es-MX" dirty="0" smtClean="0"/>
              <a:t>AUTOEVALÚATE: </a:t>
            </a:r>
          </a:p>
          <a:p>
            <a:endParaRPr lang="es-MX" dirty="0"/>
          </a:p>
          <a:p>
            <a:r>
              <a:rPr lang="es-MX" dirty="0" smtClean="0"/>
              <a:t>Pienso que todo el alumnado es bienvenido.</a:t>
            </a:r>
            <a:endParaRPr lang="es-MX" dirty="0"/>
          </a:p>
          <a:p>
            <a:r>
              <a:rPr lang="es-MX" dirty="0" smtClean="0"/>
              <a:t>Nos apoyamos </a:t>
            </a:r>
            <a:r>
              <a:rPr lang="es-MX" dirty="0"/>
              <a:t>unos a </a:t>
            </a:r>
            <a:r>
              <a:rPr lang="es-MX" dirty="0" smtClean="0"/>
              <a:t>otros, como colectivo docente</a:t>
            </a:r>
            <a:endParaRPr lang="es-MX" dirty="0"/>
          </a:p>
          <a:p>
            <a:r>
              <a:rPr lang="es-MX" dirty="0"/>
              <a:t>Existe respeto entre todos los miembros de la </a:t>
            </a:r>
            <a:r>
              <a:rPr lang="es-MX" dirty="0" smtClean="0"/>
              <a:t>comunidad.</a:t>
            </a:r>
            <a:endParaRPr lang="es-MX" dirty="0"/>
          </a:p>
          <a:p>
            <a:r>
              <a:rPr lang="es-MX" dirty="0"/>
              <a:t>Estoy en las condiciones idóneas para ejercer mi </a:t>
            </a:r>
            <a:r>
              <a:rPr lang="es-MX" dirty="0" smtClean="0"/>
              <a:t>profesión.</a:t>
            </a:r>
          </a:p>
          <a:p>
            <a:r>
              <a:rPr lang="es-MX" dirty="0" smtClean="0"/>
              <a:t>Trabajo </a:t>
            </a:r>
            <a:r>
              <a:rPr lang="es-MX" dirty="0"/>
              <a:t>en equipo con </a:t>
            </a:r>
            <a:r>
              <a:rPr lang="es-MX" dirty="0" smtClean="0"/>
              <a:t>madres/padres</a:t>
            </a:r>
            <a:r>
              <a:rPr lang="es-MX" dirty="0"/>
              <a:t> </a:t>
            </a:r>
            <a:r>
              <a:rPr lang="es-MX" dirty="0" smtClean="0"/>
              <a:t>que se involucran en el aprendizaje de sus hijas/hijos</a:t>
            </a:r>
            <a:endParaRPr lang="es-MX" dirty="0"/>
          </a:p>
          <a:p>
            <a:r>
              <a:rPr lang="es-MX" dirty="0" smtClean="0"/>
              <a:t>Personal docente y directivo </a:t>
            </a:r>
            <a:r>
              <a:rPr lang="es-MX" dirty="0"/>
              <a:t>se apoyan mutuamente</a:t>
            </a:r>
          </a:p>
          <a:p>
            <a:r>
              <a:rPr lang="es-MX" dirty="0"/>
              <a:t>La escuela está vinculada a otras </a:t>
            </a:r>
            <a:r>
              <a:rPr lang="es-MX" dirty="0" smtClean="0"/>
              <a:t>instancias.</a:t>
            </a:r>
            <a:endParaRPr lang="es-MX" dirty="0"/>
          </a:p>
          <a:p>
            <a:r>
              <a:rPr lang="es-MX" dirty="0"/>
              <a:t>Se busca </a:t>
            </a:r>
            <a:r>
              <a:rPr lang="es-MX" dirty="0" smtClean="0"/>
              <a:t>un beneficio en común para el </a:t>
            </a:r>
            <a:r>
              <a:rPr lang="es-MX" dirty="0"/>
              <a:t>mayor </a:t>
            </a:r>
            <a:r>
              <a:rPr lang="es-MX" dirty="0" smtClean="0"/>
              <a:t>desarrollo del alumnado del jardín.</a:t>
            </a:r>
            <a:endParaRPr lang="es-MX" dirty="0"/>
          </a:p>
          <a:p>
            <a:pPr marL="355600" indent="-268288" algn="just"/>
            <a:r>
              <a:rPr lang="es-MX" dirty="0" smtClean="0"/>
              <a:t>Empleo diversos materiales para el trabajo en grupo</a:t>
            </a:r>
          </a:p>
          <a:p>
            <a:pPr marL="355600" indent="-268288" algn="just"/>
            <a:r>
              <a:rPr lang="es-MX" dirty="0"/>
              <a:t>Promuevo que el alumnado se apoyen unos a otros (igualdad y equidad).</a:t>
            </a:r>
          </a:p>
          <a:p>
            <a:pPr marL="355600" indent="-268288" algn="just"/>
            <a:r>
              <a:rPr lang="es-MX" dirty="0" smtClean="0"/>
              <a:t>.</a:t>
            </a:r>
            <a:endParaRPr lang="es-MX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5976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El carpintero</a:t>
            </a:r>
            <a:endParaRPr lang="es-MX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700808"/>
            <a:ext cx="2767612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108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380178">
            <a:off x="905763" y="1488561"/>
            <a:ext cx="5276702" cy="1922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259632" y="2564904"/>
            <a:ext cx="7499176" cy="4755984"/>
          </a:xfrm>
        </p:spPr>
        <p:txBody>
          <a:bodyPr>
            <a:normAutofit lnSpcReduction="10000"/>
          </a:bodyPr>
          <a:lstStyle/>
          <a:p>
            <a:pPr marL="109728" indent="0" algn="r">
              <a:buNone/>
            </a:pPr>
            <a:r>
              <a:rPr lang="es-MX" dirty="0"/>
              <a:t>Cuentan que en la carpintería hubo una vez una extraña asamblea. </a:t>
            </a:r>
          </a:p>
          <a:p>
            <a:pPr marL="109728" indent="0" algn="r">
              <a:buNone/>
            </a:pPr>
            <a:r>
              <a:rPr lang="es-MX" dirty="0"/>
              <a:t>Fue una reunión de herramientas para arreglar sus diferencias. </a:t>
            </a:r>
          </a:p>
          <a:p>
            <a:pPr marL="109728" indent="0" algn="r">
              <a:buNone/>
            </a:pPr>
            <a:endParaRPr lang="es-MX" dirty="0"/>
          </a:p>
          <a:p>
            <a:pPr marL="109728" indent="0" algn="r">
              <a:buNone/>
            </a:pPr>
            <a:r>
              <a:rPr lang="es-MX" dirty="0"/>
              <a:t>El martillo ejerció la presidencia, pero la asamblea le notificó que tenía que renunciar. ¿La causa? ¡Hacía demasiado ruido! Y además se pasaba el tiempo golpeando. </a:t>
            </a:r>
          </a:p>
          <a:p>
            <a:pPr marL="109728" indent="0" algn="r">
              <a:buNone/>
            </a:pPr>
            <a:r>
              <a:rPr lang="es-MX" dirty="0"/>
              <a:t> 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0486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405240" y="3205835"/>
            <a:ext cx="3272186" cy="17022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786" y="4995285"/>
            <a:ext cx="2767174" cy="1844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678983"/>
            <a:ext cx="6419056" cy="5112568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s-MX" dirty="0"/>
              <a:t>El martillo aceptó su culpa, pero pidió que también fuera expulsado el tornillo, dijo que había que darle muchas vueltas para que sirviera de algo.</a:t>
            </a:r>
          </a:p>
          <a:p>
            <a:pPr marL="109728" indent="0">
              <a:buNone/>
            </a:pPr>
            <a:r>
              <a:rPr lang="es-MX" dirty="0"/>
              <a:t>  </a:t>
            </a:r>
          </a:p>
          <a:p>
            <a:pPr marL="109728" indent="0">
              <a:buNone/>
            </a:pPr>
            <a:r>
              <a:rPr lang="es-MX" dirty="0"/>
              <a:t>Ante el ataque, el tornillo aceptó también, pero a su vez pidió la expulsión de la lija. Hizo ver que era muy </a:t>
            </a:r>
            <a:r>
              <a:rPr lang="es-MX" dirty="0" smtClean="0"/>
              <a:t> áspera </a:t>
            </a:r>
            <a:r>
              <a:rPr lang="es-MX" dirty="0"/>
              <a:t>en su trato y siempre tenía fricciones con los demás. 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29379">
            <a:off x="6286314" y="770067"/>
            <a:ext cx="3360327" cy="1224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6839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789040"/>
            <a:ext cx="1829542" cy="15923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538612" y="476672"/>
            <a:ext cx="8229600" cy="309980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s-MX" dirty="0"/>
              <a:t>Y la lija estuvo de acuerdo, a condición que fuera expulsado el metro que siempre se la pasaba midiendo a los demás según su medida, como si fuera el único perfecto. </a:t>
            </a:r>
          </a:p>
          <a:p>
            <a:pPr marL="109728" indent="0">
              <a:buNone/>
            </a:pPr>
            <a:r>
              <a:rPr lang="es-MX" dirty="0"/>
              <a:t>  </a:t>
            </a:r>
          </a:p>
          <a:p>
            <a:pPr marL="109728" indent="0">
              <a:buNone/>
            </a:pPr>
            <a:r>
              <a:rPr lang="es-MX" dirty="0"/>
              <a:t>En eso entró el carpintero, se puso el delantal e inició su trabajo</a:t>
            </a:r>
            <a:r>
              <a:rPr lang="es-MX" dirty="0" smtClean="0"/>
              <a:t>.</a:t>
            </a:r>
            <a:endParaRPr lang="es-MX" dirty="0"/>
          </a:p>
          <a:p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409262"/>
            <a:ext cx="4845162" cy="3224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510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33304">
            <a:off x="4495297" y="2973321"/>
            <a:ext cx="4207334" cy="280488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  <a:extLst/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107504" y="229914"/>
            <a:ext cx="5770984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es-MX" dirty="0"/>
          </a:p>
          <a:p>
            <a:pPr marL="109728" indent="0">
              <a:buNone/>
            </a:pPr>
            <a:r>
              <a:rPr lang="es-MX" dirty="0"/>
              <a:t>Utilizó el martillo, la lija, el metro y el tornillo. </a:t>
            </a:r>
          </a:p>
          <a:p>
            <a:pPr marL="109728" indent="0">
              <a:buNone/>
            </a:pPr>
            <a:r>
              <a:rPr lang="es-MX" dirty="0"/>
              <a:t>Finalmente la tosca madera inicial se convirtió en un lindo mueble. </a:t>
            </a:r>
          </a:p>
          <a:p>
            <a:pPr marL="109728" indent="0">
              <a:buNone/>
            </a:pPr>
            <a:r>
              <a:rPr lang="es-MX" dirty="0"/>
              <a:t>Cuando la carpintería quedó nuevamente sola, la asamblea reanudó la deliberación. </a:t>
            </a:r>
          </a:p>
        </p:txBody>
      </p:sp>
    </p:spTree>
    <p:extLst>
      <p:ext uri="{BB962C8B-B14F-4D97-AF65-F5344CB8AC3E}">
        <p14:creationId xmlns:p14="http://schemas.microsoft.com/office/powerpoint/2010/main" val="224295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8408059"/>
              </p:ext>
            </p:extLst>
          </p:nvPr>
        </p:nvGraphicFramePr>
        <p:xfrm>
          <a:off x="-72008" y="260648"/>
          <a:ext cx="9036496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Rectángulo"/>
          <p:cNvSpPr/>
          <p:nvPr/>
        </p:nvSpPr>
        <p:spPr>
          <a:xfrm>
            <a:off x="3923928" y="5934670"/>
            <a:ext cx="522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/>
              <a:t>UNESCO (</a:t>
            </a:r>
            <a:r>
              <a:rPr lang="es-MX" dirty="0"/>
              <a:t>2000) Guía para la evaluación y mejora de la educación inclusiva</a:t>
            </a:r>
          </a:p>
        </p:txBody>
      </p:sp>
    </p:spTree>
    <p:extLst>
      <p:ext uri="{BB962C8B-B14F-4D97-AF65-F5344CB8AC3E}">
        <p14:creationId xmlns:p14="http://schemas.microsoft.com/office/powerpoint/2010/main" val="388732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6247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s-MX" dirty="0"/>
              <a:t>Fue entonces cuando tomó la palabra el serrucho, y dijo: </a:t>
            </a:r>
          </a:p>
          <a:p>
            <a:pPr marL="109728" indent="0">
              <a:buNone/>
            </a:pPr>
            <a:r>
              <a:rPr lang="es-MX" dirty="0"/>
              <a:t>Señores, ha quedado demostrado que todos tenemos defectos, pero el Carpintero trabaja con nuestras cualidades. </a:t>
            </a:r>
            <a:endParaRPr lang="es-MX" dirty="0" smtClean="0"/>
          </a:p>
          <a:p>
            <a:pPr marL="109728" indent="0">
              <a:buNone/>
            </a:pPr>
            <a:endParaRPr lang="es-MX" dirty="0"/>
          </a:p>
          <a:p>
            <a:pPr marL="109728" indent="0">
              <a:buNone/>
            </a:pPr>
            <a:r>
              <a:rPr lang="es-MX" dirty="0" smtClean="0"/>
              <a:t>…Eso </a:t>
            </a:r>
            <a:r>
              <a:rPr lang="es-MX" dirty="0"/>
              <a:t>es lo que nos hace </a:t>
            </a:r>
            <a:r>
              <a:rPr lang="es-MX" dirty="0" smtClean="0"/>
              <a:t>valiosos.</a:t>
            </a:r>
            <a:endParaRPr lang="es-MX" dirty="0"/>
          </a:p>
          <a:p>
            <a:endParaRPr lang="es-MX" dirty="0" smtClean="0"/>
          </a:p>
          <a:p>
            <a:pPr marL="109728" indent="0" algn="r">
              <a:buNone/>
            </a:pPr>
            <a:r>
              <a:rPr lang="es-MX" dirty="0" smtClean="0"/>
              <a:t>Gracias.</a:t>
            </a:r>
          </a:p>
          <a:p>
            <a:pPr marL="109728" indent="0" algn="r">
              <a:buNone/>
            </a:pPr>
            <a:endParaRPr lang="es-MX" dirty="0"/>
          </a:p>
          <a:p>
            <a:pPr marL="109728" indent="0" algn="r">
              <a:buNone/>
            </a:pPr>
            <a:r>
              <a:rPr lang="es-MX" dirty="0" smtClean="0"/>
              <a:t>Israel Salazar Martínez</a:t>
            </a:r>
          </a:p>
          <a:p>
            <a:pPr marL="109728" indent="0" algn="r">
              <a:buNone/>
            </a:pPr>
            <a:r>
              <a:rPr lang="es-MX" dirty="0" smtClean="0"/>
              <a:t>Inclusión y Equidad Educativa</a:t>
            </a:r>
          </a:p>
          <a:p>
            <a:pPr marL="109728" indent="0" algn="r">
              <a:buNone/>
            </a:pPr>
            <a:r>
              <a:rPr lang="es-MX" b="1" dirty="0" smtClean="0">
                <a:hlinkClick r:id="rId2"/>
              </a:rPr>
              <a:t>integracionedomex@yahoo.com.mx</a:t>
            </a:r>
            <a:endParaRPr lang="es-MX" b="1" dirty="0" smtClean="0"/>
          </a:p>
          <a:p>
            <a:pPr marL="109728" indent="0" algn="r">
              <a:buNone/>
            </a:pPr>
            <a:r>
              <a:rPr lang="es-MX" dirty="0" smtClean="0"/>
              <a:t>53805555 </a:t>
            </a:r>
            <a:r>
              <a:rPr lang="es-MX" dirty="0" err="1" smtClean="0"/>
              <a:t>ext</a:t>
            </a:r>
            <a:r>
              <a:rPr lang="es-MX" dirty="0" smtClean="0"/>
              <a:t> 4622</a:t>
            </a:r>
          </a:p>
          <a:p>
            <a:pPr marL="109728" indent="0" algn="r">
              <a:buNone/>
            </a:pPr>
            <a:endParaRPr lang="es-MX" dirty="0" smtClean="0"/>
          </a:p>
          <a:p>
            <a:pPr marL="109728" indent="0" algn="r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8677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MX" dirty="0"/>
              <a:t>G</a:t>
            </a:r>
            <a:r>
              <a:rPr lang="es-MX" dirty="0" smtClean="0"/>
              <a:t>rupos vulnerados</a:t>
            </a:r>
            <a:endParaRPr lang="es-MX" dirty="0"/>
          </a:p>
        </p:txBody>
      </p:sp>
      <p:sp>
        <p:nvSpPr>
          <p:cNvPr id="5" name="4 Rectángulo"/>
          <p:cNvSpPr/>
          <p:nvPr/>
        </p:nvSpPr>
        <p:spPr>
          <a:xfrm>
            <a:off x="539750" y="981075"/>
            <a:ext cx="7704138" cy="954107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spAutoFit/>
          </a:bodyPr>
          <a:lstStyle/>
          <a:p>
            <a:pPr algn="just">
              <a:buFont typeface="Arial" pitchFamily="34" charset="0"/>
              <a:buNone/>
              <a:defRPr/>
            </a:pP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….son los que </a:t>
            </a:r>
            <a:r>
              <a:rPr lang="es-E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son privados </a:t>
            </a:r>
            <a:r>
              <a:rPr lang="es-ES" sz="28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del ejercicio de sus derechos humanos</a:t>
            </a:r>
            <a:r>
              <a:rPr lang="es-E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</a:t>
            </a:r>
            <a:r>
              <a:rPr lang="es-E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a causa de: 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4573588" y="2992438"/>
            <a:ext cx="4105275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género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condición </a:t>
            </a:r>
            <a:r>
              <a:rPr lang="es-E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biológica </a:t>
            </a:r>
            <a:endParaRPr lang="es-E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social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económica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cultural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o política</a:t>
            </a:r>
            <a:endParaRPr lang="es-MX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03238" y="3068638"/>
            <a:ext cx="3889375" cy="2524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457200" indent="-457200">
              <a:buFont typeface="Arial" pitchFamily="34" charset="0"/>
              <a:buChar char="•"/>
              <a:defRPr/>
            </a:pP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su edad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sexo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estado civil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origen étnico </a:t>
            </a: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s-E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religión</a:t>
            </a:r>
          </a:p>
          <a:p>
            <a:pPr>
              <a:defRPr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0192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/>
          </a:bodyPr>
          <a:lstStyle/>
          <a:p>
            <a:r>
              <a:rPr lang="es-MX" dirty="0" smtClean="0"/>
              <a:t>Es más </a:t>
            </a:r>
            <a:r>
              <a:rPr lang="es-MX" dirty="0"/>
              <a:t>que hacer adaptaciones curriculares, ofrecer espacios y cambiar las </a:t>
            </a:r>
            <a:r>
              <a:rPr lang="es-MX" dirty="0" smtClean="0"/>
              <a:t>políticas 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pPr marL="109728" indent="0" algn="ctr">
              <a:buNone/>
            </a:pPr>
            <a:r>
              <a:rPr lang="es-MX" dirty="0"/>
              <a:t>Lo que hacemos </a:t>
            </a:r>
            <a:r>
              <a:rPr lang="es-MX" dirty="0" smtClean="0"/>
              <a:t>                </a:t>
            </a:r>
            <a:r>
              <a:rPr lang="es-MX" dirty="0"/>
              <a:t>lo que pensamos </a:t>
            </a:r>
          </a:p>
          <a:p>
            <a:pPr algn="just"/>
            <a:endParaRPr lang="es-MX" dirty="0"/>
          </a:p>
          <a:p>
            <a:endParaRPr lang="es-MX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90872" y="53752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Sobre las prácticas educativas</a:t>
            </a:r>
            <a:endParaRPr lang="es-MX" dirty="0"/>
          </a:p>
        </p:txBody>
      </p:sp>
      <p:sp>
        <p:nvSpPr>
          <p:cNvPr id="4" name="3 Flecha curvada hacia arriba"/>
          <p:cNvSpPr/>
          <p:nvPr/>
        </p:nvSpPr>
        <p:spPr>
          <a:xfrm>
            <a:off x="2843808" y="3861048"/>
            <a:ext cx="3312368" cy="1152128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5" name="4 Flecha curvada hacia abajo"/>
          <p:cNvSpPr/>
          <p:nvPr/>
        </p:nvSpPr>
        <p:spPr>
          <a:xfrm flipH="1">
            <a:off x="2690051" y="2204864"/>
            <a:ext cx="3384376" cy="108012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86622" y="5157192"/>
            <a:ext cx="4572000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s-MX" sz="2400" dirty="0"/>
              <a:t>T</a:t>
            </a:r>
            <a:r>
              <a:rPr lang="es-MX" sz="2400" dirty="0" smtClean="0"/>
              <a:t>ransformar el pensamiento y la acción</a:t>
            </a:r>
          </a:p>
        </p:txBody>
      </p:sp>
    </p:spTree>
    <p:extLst>
      <p:ext uri="{BB962C8B-B14F-4D97-AF65-F5344CB8AC3E}">
        <p14:creationId xmlns:p14="http://schemas.microsoft.com/office/powerpoint/2010/main" val="17897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 descr="https://sites.google.com/site/induccionintegracion/_/rsrc/1472851331477/my-forms/diversificacion-curricular/diversificaci%C3%B3n%20como%20ense%C3%B1anz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2180" y="0"/>
            <a:ext cx="6208132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3340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agrama"/>
          <p:cNvGraphicFramePr/>
          <p:nvPr>
            <p:extLst>
              <p:ext uri="{D42A27DB-BD31-4B8C-83A1-F6EECF244321}">
                <p14:modId xmlns:p14="http://schemas.microsoft.com/office/powerpoint/2010/main" val="1252458303"/>
              </p:ext>
            </p:extLst>
          </p:nvPr>
        </p:nvGraphicFramePr>
        <p:xfrm>
          <a:off x="467544" y="260648"/>
          <a:ext cx="8280920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1249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08000"/>
            <a:ext cx="4876800" cy="823913"/>
          </a:xfrm>
        </p:spPr>
        <p:txBody>
          <a:bodyPr/>
          <a:lstStyle/>
          <a:p>
            <a:pPr eaLnBrk="1" hangingPunct="1">
              <a:defRPr/>
            </a:pPr>
            <a:r>
              <a:rPr lang="es-ES_tradnl" sz="4000" b="1" smtClean="0"/>
              <a:t>PERFIL GRUPAL</a:t>
            </a:r>
            <a:endParaRPr lang="es-ES_tradnl" smtClean="0"/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755650" y="620713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2400" b="1" i="0">
                <a:latin typeface="Times New Roman" pitchFamily="18" charset="0"/>
              </a:rPr>
              <a:t>L</a:t>
            </a:r>
            <a:endParaRPr lang="es-ES_tradnl" sz="2400" i="0">
              <a:latin typeface="Times New Roman" pitchFamily="18" charset="0"/>
            </a:endParaRP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0" y="528638"/>
            <a:ext cx="2590800" cy="1905000"/>
            <a:chOff x="624" y="1488"/>
            <a:chExt cx="1632" cy="1200"/>
          </a:xfrm>
        </p:grpSpPr>
        <p:sp>
          <p:nvSpPr>
            <p:cNvPr id="27661" name="AutoShape 5"/>
            <p:cNvSpPr>
              <a:spLocks noChangeArrowheads="1"/>
            </p:cNvSpPr>
            <p:nvPr/>
          </p:nvSpPr>
          <p:spPr bwMode="auto">
            <a:xfrm>
              <a:off x="624" y="1488"/>
              <a:ext cx="1488" cy="1200"/>
            </a:xfrm>
            <a:prstGeom prst="flowChar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7662" name="Line 6"/>
            <p:cNvSpPr>
              <a:spLocks noChangeShapeType="1"/>
            </p:cNvSpPr>
            <p:nvPr/>
          </p:nvSpPr>
          <p:spPr bwMode="auto">
            <a:xfrm>
              <a:off x="912" y="1632"/>
              <a:ext cx="912" cy="9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7663" name="Line 7"/>
            <p:cNvSpPr>
              <a:spLocks noChangeShapeType="1"/>
            </p:cNvSpPr>
            <p:nvPr/>
          </p:nvSpPr>
          <p:spPr bwMode="auto">
            <a:xfrm flipV="1">
              <a:off x="768" y="1728"/>
              <a:ext cx="1200" cy="7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27664" name="Text Box 8"/>
            <p:cNvSpPr txBox="1">
              <a:spLocks noChangeArrowheads="1"/>
            </p:cNvSpPr>
            <p:nvPr/>
          </p:nvSpPr>
          <p:spPr bwMode="auto">
            <a:xfrm>
              <a:off x="1392" y="1584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sz="2400" b="1" i="0">
                  <a:latin typeface="Times New Roman" pitchFamily="18" charset="0"/>
                </a:rPr>
                <a:t>L-M</a:t>
              </a:r>
              <a:endParaRPr lang="es-ES_tradnl" sz="2400" i="0">
                <a:latin typeface="Times New Roman" pitchFamily="18" charset="0"/>
              </a:endParaRPr>
            </a:p>
          </p:txBody>
        </p:sp>
        <p:sp>
          <p:nvSpPr>
            <p:cNvPr id="27665" name="Text Box 9"/>
            <p:cNvSpPr txBox="1">
              <a:spLocks noChangeArrowheads="1"/>
            </p:cNvSpPr>
            <p:nvPr/>
          </p:nvSpPr>
          <p:spPr bwMode="auto">
            <a:xfrm>
              <a:off x="1680" y="1824"/>
              <a:ext cx="5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sz="2400" b="1" i="0">
                  <a:latin typeface="Times New Roman" pitchFamily="18" charset="0"/>
                </a:rPr>
                <a:t>E-V</a:t>
              </a:r>
              <a:endParaRPr lang="es-ES_tradnl" sz="2400" i="0">
                <a:latin typeface="Times New Roman" pitchFamily="18" charset="0"/>
              </a:endParaRPr>
            </a:p>
          </p:txBody>
        </p:sp>
        <p:sp>
          <p:nvSpPr>
            <p:cNvPr id="27666" name="Text Box 10"/>
            <p:cNvSpPr txBox="1">
              <a:spLocks noChangeArrowheads="1"/>
            </p:cNvSpPr>
            <p:nvPr/>
          </p:nvSpPr>
          <p:spPr bwMode="auto">
            <a:xfrm>
              <a:off x="1536" y="2064"/>
              <a:ext cx="48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sz="2400" b="1" i="0">
                  <a:latin typeface="Times New Roman" pitchFamily="18" charset="0"/>
                </a:rPr>
                <a:t>K-C</a:t>
              </a:r>
              <a:endParaRPr lang="es-ES_tradnl" sz="2400" i="0">
                <a:latin typeface="Times New Roman" pitchFamily="18" charset="0"/>
              </a:endParaRPr>
            </a:p>
          </p:txBody>
        </p:sp>
        <p:sp>
          <p:nvSpPr>
            <p:cNvPr id="27667" name="Text Box 11"/>
            <p:cNvSpPr txBox="1">
              <a:spLocks noChangeArrowheads="1"/>
            </p:cNvSpPr>
            <p:nvPr/>
          </p:nvSpPr>
          <p:spPr bwMode="auto">
            <a:xfrm>
              <a:off x="1344" y="2304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sz="2400" b="1" i="0">
                  <a:latin typeface="Times New Roman" pitchFamily="18" charset="0"/>
                </a:rPr>
                <a:t>M</a:t>
              </a:r>
              <a:endParaRPr lang="es-ES_tradnl" sz="2400" i="0">
                <a:latin typeface="Times New Roman" pitchFamily="18" charset="0"/>
              </a:endParaRPr>
            </a:p>
          </p:txBody>
        </p:sp>
        <p:sp>
          <p:nvSpPr>
            <p:cNvPr id="27668" name="Text Box 12"/>
            <p:cNvSpPr txBox="1">
              <a:spLocks noChangeArrowheads="1"/>
            </p:cNvSpPr>
            <p:nvPr/>
          </p:nvSpPr>
          <p:spPr bwMode="auto">
            <a:xfrm>
              <a:off x="1056" y="2256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sz="2400" b="1" i="0">
                  <a:latin typeface="Times New Roman" pitchFamily="18" charset="0"/>
                </a:rPr>
                <a:t>N</a:t>
              </a:r>
              <a:endParaRPr lang="es-ES_tradnl" sz="2400" i="0">
                <a:latin typeface="Times New Roman" pitchFamily="18" charset="0"/>
              </a:endParaRPr>
            </a:p>
          </p:txBody>
        </p:sp>
        <p:sp>
          <p:nvSpPr>
            <p:cNvPr id="27669" name="Text Box 13"/>
            <p:cNvSpPr txBox="1">
              <a:spLocks noChangeArrowheads="1"/>
            </p:cNvSpPr>
            <p:nvPr/>
          </p:nvSpPr>
          <p:spPr bwMode="auto">
            <a:xfrm>
              <a:off x="672" y="2016"/>
              <a:ext cx="52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sz="2200" b="1" i="0">
                  <a:latin typeface="Times New Roman" pitchFamily="18" charset="0"/>
                </a:rPr>
                <a:t>Intra</a:t>
              </a:r>
              <a:endParaRPr lang="es-ES_tradnl" sz="2400" i="0">
                <a:latin typeface="Times New Roman" pitchFamily="18" charset="0"/>
              </a:endParaRPr>
            </a:p>
          </p:txBody>
        </p:sp>
        <p:sp>
          <p:nvSpPr>
            <p:cNvPr id="27670" name="Text Box 14"/>
            <p:cNvSpPr txBox="1">
              <a:spLocks noChangeArrowheads="1"/>
            </p:cNvSpPr>
            <p:nvPr/>
          </p:nvSpPr>
          <p:spPr bwMode="auto">
            <a:xfrm>
              <a:off x="720" y="1776"/>
              <a:ext cx="528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 i="1"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i="1"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s-ES_tradnl" sz="2200" b="1" i="0">
                  <a:latin typeface="Times New Roman" pitchFamily="18" charset="0"/>
                </a:rPr>
                <a:t>Inter</a:t>
              </a:r>
              <a:endParaRPr lang="es-ES_tradnl" sz="2400" i="0">
                <a:latin typeface="Times New Roman" pitchFamily="18" charset="0"/>
              </a:endParaRPr>
            </a:p>
          </p:txBody>
        </p:sp>
      </p:grpSp>
      <p:sp>
        <p:nvSpPr>
          <p:cNvPr id="27653" name="AutoShape 15"/>
          <p:cNvSpPr>
            <a:spLocks noChangeArrowheads="1"/>
          </p:cNvSpPr>
          <p:nvPr/>
        </p:nvSpPr>
        <p:spPr bwMode="auto">
          <a:xfrm rot="-10782001">
            <a:off x="76200" y="2847975"/>
            <a:ext cx="2362200" cy="1828800"/>
          </a:xfrm>
          <a:prstGeom prst="cloudCallout">
            <a:avLst>
              <a:gd name="adj1" fmla="val -50806"/>
              <a:gd name="adj2" fmla="val 6770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eaLnBrk="0" hangingPunct="0"/>
            <a:endParaRPr lang="es-MX" sz="2400" i="0">
              <a:latin typeface="Times New Roman" pitchFamily="18" charset="0"/>
            </a:endParaRPr>
          </a:p>
        </p:txBody>
      </p:sp>
      <p:sp>
        <p:nvSpPr>
          <p:cNvPr id="27654" name="AutoShape 16"/>
          <p:cNvSpPr>
            <a:spLocks noChangeArrowheads="1"/>
          </p:cNvSpPr>
          <p:nvPr/>
        </p:nvSpPr>
        <p:spPr bwMode="auto">
          <a:xfrm rot="-856087">
            <a:off x="6019800" y="762000"/>
            <a:ext cx="2667000" cy="2133600"/>
          </a:xfrm>
          <a:prstGeom prst="wedgeEllipseCallout">
            <a:avLst>
              <a:gd name="adj1" fmla="val 30292"/>
              <a:gd name="adj2" fmla="val 61519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s-ES_tradnl" sz="2400" b="1" i="0" dirty="0">
                <a:latin typeface="Times New Roman" pitchFamily="18" charset="0"/>
              </a:rPr>
              <a:t>NIVELES:</a:t>
            </a:r>
          </a:p>
          <a:p>
            <a:pPr algn="ctr" eaLnBrk="0" hangingPunct="0">
              <a:buFontTx/>
              <a:buChar char="•"/>
            </a:pPr>
            <a:r>
              <a:rPr lang="es-ES_tradnl" sz="2400" i="0" dirty="0" err="1">
                <a:latin typeface="Times New Roman" pitchFamily="18" charset="0"/>
              </a:rPr>
              <a:t>Sensoriomotor</a:t>
            </a:r>
            <a:endParaRPr lang="es-ES_tradnl" sz="2400" i="0" dirty="0">
              <a:latin typeface="Times New Roman" pitchFamily="18" charset="0"/>
            </a:endParaRPr>
          </a:p>
          <a:p>
            <a:pPr algn="ctr" eaLnBrk="0" hangingPunct="0">
              <a:buFontTx/>
              <a:buChar char="•"/>
            </a:pPr>
            <a:r>
              <a:rPr lang="es-ES_tradnl" sz="2400" i="0" dirty="0">
                <a:latin typeface="Times New Roman" pitchFamily="18" charset="0"/>
              </a:rPr>
              <a:t>Preoperatorio</a:t>
            </a:r>
          </a:p>
          <a:p>
            <a:pPr algn="ctr" eaLnBrk="0" hangingPunct="0">
              <a:buFontTx/>
              <a:buChar char="•"/>
            </a:pPr>
            <a:r>
              <a:rPr lang="es-ES_tradnl" sz="2400" i="0" dirty="0">
                <a:latin typeface="Times New Roman" pitchFamily="18" charset="0"/>
              </a:rPr>
              <a:t>Operatorio</a:t>
            </a:r>
          </a:p>
          <a:p>
            <a:pPr algn="ctr" eaLnBrk="0" hangingPunct="0">
              <a:buFontTx/>
              <a:buChar char="•"/>
            </a:pPr>
            <a:r>
              <a:rPr lang="es-ES_tradnl" sz="2400" i="0" dirty="0" err="1">
                <a:latin typeface="Times New Roman" pitchFamily="18" charset="0"/>
              </a:rPr>
              <a:t>Op</a:t>
            </a:r>
            <a:r>
              <a:rPr lang="es-ES_tradnl" sz="2400" i="0" dirty="0">
                <a:latin typeface="Times New Roman" pitchFamily="18" charset="0"/>
              </a:rPr>
              <a:t>. </a:t>
            </a:r>
            <a:r>
              <a:rPr lang="es-ES_tradnl" sz="2400" i="0" dirty="0" err="1">
                <a:latin typeface="Times New Roman" pitchFamily="18" charset="0"/>
              </a:rPr>
              <a:t>Form</a:t>
            </a:r>
            <a:r>
              <a:rPr lang="es-ES_tradnl" sz="2400" i="0" dirty="0">
                <a:latin typeface="Times New Roman" pitchFamily="18" charset="0"/>
              </a:rPr>
              <a:t>.</a:t>
            </a:r>
          </a:p>
        </p:txBody>
      </p:sp>
      <p:sp>
        <p:nvSpPr>
          <p:cNvPr id="27655" name="Text Box 17"/>
          <p:cNvSpPr txBox="1">
            <a:spLocks noChangeArrowheads="1"/>
          </p:cNvSpPr>
          <p:nvPr/>
        </p:nvSpPr>
        <p:spPr bwMode="auto">
          <a:xfrm>
            <a:off x="311150" y="3208338"/>
            <a:ext cx="1905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i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i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2400" b="1" i="0"/>
              <a:t>Canales de Percepción</a:t>
            </a:r>
            <a:endParaRPr lang="es-ES_tradnl" sz="2400" i="0"/>
          </a:p>
        </p:txBody>
      </p:sp>
      <p:sp>
        <p:nvSpPr>
          <p:cNvPr id="27656" name="AutoShape 18"/>
          <p:cNvSpPr>
            <a:spLocks noChangeArrowheads="1"/>
          </p:cNvSpPr>
          <p:nvPr/>
        </p:nvSpPr>
        <p:spPr bwMode="auto">
          <a:xfrm>
            <a:off x="2916238" y="1768475"/>
            <a:ext cx="2895600" cy="2286000"/>
          </a:xfrm>
          <a:prstGeom prst="verticalScroll">
            <a:avLst>
              <a:gd name="adj" fmla="val 125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s-ES_tradnl" sz="2400" b="1">
                <a:latin typeface="Tahoma" pitchFamily="34" charset="0"/>
              </a:rPr>
              <a:t>Perseverancia</a:t>
            </a:r>
          </a:p>
          <a:p>
            <a:pPr algn="ctr" eaLnBrk="0" hangingPunct="0"/>
            <a:r>
              <a:rPr lang="es-ES_tradnl" sz="2400" b="1">
                <a:latin typeface="Tahoma" pitchFamily="34" charset="0"/>
              </a:rPr>
              <a:t>Autoestima</a:t>
            </a:r>
          </a:p>
          <a:p>
            <a:pPr algn="ctr" eaLnBrk="0" hangingPunct="0"/>
            <a:r>
              <a:rPr lang="es-ES_tradnl" sz="2400" b="1">
                <a:latin typeface="Tahoma" pitchFamily="34" charset="0"/>
              </a:rPr>
              <a:t>Compromiso</a:t>
            </a:r>
          </a:p>
          <a:p>
            <a:pPr algn="ctr" eaLnBrk="0" hangingPunct="0"/>
            <a:r>
              <a:rPr lang="es-ES_tradnl" sz="2400" b="1">
                <a:latin typeface="Tahoma" pitchFamily="34" charset="0"/>
              </a:rPr>
              <a:t>Curiosidad</a:t>
            </a:r>
            <a:endParaRPr lang="es-ES_tradnl" sz="2400" i="0">
              <a:latin typeface="Tahoma" pitchFamily="34" charset="0"/>
            </a:endParaRPr>
          </a:p>
        </p:txBody>
      </p:sp>
      <p:sp>
        <p:nvSpPr>
          <p:cNvPr id="27657" name="AutoShape 19"/>
          <p:cNvSpPr>
            <a:spLocks noChangeArrowheads="1"/>
          </p:cNvSpPr>
          <p:nvPr/>
        </p:nvSpPr>
        <p:spPr bwMode="auto">
          <a:xfrm>
            <a:off x="4038600" y="4491038"/>
            <a:ext cx="914400" cy="838200"/>
          </a:xfrm>
          <a:prstGeom prst="smileyFace">
            <a:avLst>
              <a:gd name="adj" fmla="val 4653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endParaRPr lang="es-MX" sz="2400" i="0">
              <a:latin typeface="Times New Roman" pitchFamily="18" charset="0"/>
            </a:endParaRPr>
          </a:p>
        </p:txBody>
      </p:sp>
      <p:sp>
        <p:nvSpPr>
          <p:cNvPr id="27658" name="AutoShape 20"/>
          <p:cNvSpPr>
            <a:spLocks noChangeArrowheads="1"/>
          </p:cNvSpPr>
          <p:nvPr/>
        </p:nvSpPr>
        <p:spPr bwMode="auto">
          <a:xfrm>
            <a:off x="6400800" y="3500438"/>
            <a:ext cx="914400" cy="838200"/>
          </a:xfrm>
          <a:prstGeom prst="smileyFace">
            <a:avLst>
              <a:gd name="adj" fmla="val -4653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/>
          </a:p>
        </p:txBody>
      </p:sp>
      <p:sp>
        <p:nvSpPr>
          <p:cNvPr id="27659" name="AutoShape 21"/>
          <p:cNvSpPr>
            <a:spLocks noChangeArrowheads="1"/>
          </p:cNvSpPr>
          <p:nvPr/>
        </p:nvSpPr>
        <p:spPr bwMode="auto">
          <a:xfrm rot="-765617">
            <a:off x="228600" y="4795838"/>
            <a:ext cx="3276600" cy="1684337"/>
          </a:xfrm>
          <a:prstGeom prst="wave">
            <a:avLst>
              <a:gd name="adj1" fmla="val 13005"/>
              <a:gd name="adj2" fmla="val 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s-ES_tradnl" sz="2400" b="1" i="0">
                <a:latin typeface="Comic Sans MS" pitchFamily="66" charset="0"/>
              </a:rPr>
              <a:t>Campo o Actividad</a:t>
            </a:r>
          </a:p>
          <a:p>
            <a:pPr algn="ctr" eaLnBrk="0" hangingPunct="0"/>
            <a:r>
              <a:rPr lang="es-ES_tradnl" sz="2400" b="1" i="0">
                <a:latin typeface="Comic Sans MS" pitchFamily="66" charset="0"/>
              </a:rPr>
              <a:t>que le interesa</a:t>
            </a:r>
          </a:p>
        </p:txBody>
      </p:sp>
      <p:sp>
        <p:nvSpPr>
          <p:cNvPr id="27660" name="AutoShape 22"/>
          <p:cNvSpPr>
            <a:spLocks noChangeArrowheads="1"/>
          </p:cNvSpPr>
          <p:nvPr/>
        </p:nvSpPr>
        <p:spPr bwMode="auto">
          <a:xfrm>
            <a:off x="5410200" y="4800600"/>
            <a:ext cx="3124200" cy="1752600"/>
          </a:xfrm>
          <a:prstGeom prst="flowChartDocumen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>
              <a:buFontTx/>
              <a:buChar char="•"/>
            </a:pPr>
            <a:r>
              <a:rPr lang="es-ES_tradnl" sz="2400" b="1" i="0">
                <a:latin typeface="Century Gothic" pitchFamily="34" charset="0"/>
              </a:rPr>
              <a:t>ADQUISICION L-E :</a:t>
            </a:r>
          </a:p>
          <a:p>
            <a:pPr algn="ctr" eaLnBrk="0" hangingPunct="0">
              <a:buFontTx/>
              <a:buChar char="•"/>
            </a:pPr>
            <a:r>
              <a:rPr lang="es-ES_tradnl" sz="2400" b="1" i="0">
                <a:latin typeface="Century Gothic" pitchFamily="34" charset="0"/>
              </a:rPr>
              <a:t>Presilábico</a:t>
            </a:r>
          </a:p>
          <a:p>
            <a:pPr algn="ctr" eaLnBrk="0" hangingPunct="0">
              <a:buFontTx/>
              <a:buChar char="•"/>
            </a:pPr>
            <a:r>
              <a:rPr lang="es-ES_tradnl" sz="2400" b="1" i="0">
                <a:latin typeface="Century Gothic" pitchFamily="34" charset="0"/>
              </a:rPr>
              <a:t>Silábico-alfabético</a:t>
            </a:r>
          </a:p>
          <a:p>
            <a:pPr algn="ctr" eaLnBrk="0" hangingPunct="0">
              <a:buFontTx/>
              <a:buChar char="•"/>
            </a:pPr>
            <a:r>
              <a:rPr lang="es-ES_tradnl" sz="2400" b="1" i="0">
                <a:latin typeface="Century Gothic" pitchFamily="34" charset="0"/>
              </a:rPr>
              <a:t>Alfabético</a:t>
            </a:r>
          </a:p>
        </p:txBody>
      </p:sp>
    </p:spTree>
    <p:extLst>
      <p:ext uri="{BB962C8B-B14F-4D97-AF65-F5344CB8AC3E}">
        <p14:creationId xmlns:p14="http://schemas.microsoft.com/office/powerpoint/2010/main" val="134246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mg.freepik.com/foto-gratis/dibujo-de-maestro-con-pizarra_23-2147497851.jpg?size=338&amp;ext=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-171400"/>
            <a:ext cx="6588125" cy="6588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1 Rectángulo redondeado"/>
          <p:cNvSpPr>
            <a:spLocks noChangeArrowheads="1"/>
          </p:cNvSpPr>
          <p:nvPr/>
        </p:nvSpPr>
        <p:spPr bwMode="auto">
          <a:xfrm>
            <a:off x="1547813" y="333375"/>
            <a:ext cx="6553200" cy="6477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s-MX" sz="3200"/>
              <a:t>Guía de Caracterización de aula</a:t>
            </a:r>
          </a:p>
        </p:txBody>
      </p:sp>
      <p:sp>
        <p:nvSpPr>
          <p:cNvPr id="21508" name="2 Elipse"/>
          <p:cNvSpPr>
            <a:spLocks noChangeArrowheads="1"/>
          </p:cNvSpPr>
          <p:nvPr/>
        </p:nvSpPr>
        <p:spPr bwMode="auto">
          <a:xfrm>
            <a:off x="107950" y="1665288"/>
            <a:ext cx="4032250" cy="12954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s-MX" sz="3200"/>
              <a:t>Identificación</a:t>
            </a:r>
          </a:p>
        </p:txBody>
      </p:sp>
      <p:sp>
        <p:nvSpPr>
          <p:cNvPr id="21509" name="3 Elipse"/>
          <p:cNvSpPr>
            <a:spLocks noChangeArrowheads="1"/>
          </p:cNvSpPr>
          <p:nvPr/>
        </p:nvSpPr>
        <p:spPr bwMode="auto">
          <a:xfrm>
            <a:off x="6516688" y="2060575"/>
            <a:ext cx="2987675" cy="1081088"/>
          </a:xfrm>
          <a:prstGeom prst="ellipse">
            <a:avLst/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s-MX" sz="2800" dirty="0"/>
              <a:t>Fortalezas </a:t>
            </a:r>
          </a:p>
        </p:txBody>
      </p:sp>
      <p:sp>
        <p:nvSpPr>
          <p:cNvPr id="21510" name="8 Elipse"/>
          <p:cNvSpPr>
            <a:spLocks noChangeArrowheads="1"/>
          </p:cNvSpPr>
          <p:nvPr/>
        </p:nvSpPr>
        <p:spPr bwMode="auto">
          <a:xfrm>
            <a:off x="-107950" y="3357563"/>
            <a:ext cx="3275013" cy="1008062"/>
          </a:xfrm>
          <a:prstGeom prst="ellipse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s-MX" sz="2800" dirty="0"/>
              <a:t>Debilidades</a:t>
            </a:r>
          </a:p>
        </p:txBody>
      </p:sp>
      <p:sp>
        <p:nvSpPr>
          <p:cNvPr id="10" name="9 Rectángulo redondeado"/>
          <p:cNvSpPr/>
          <p:nvPr/>
        </p:nvSpPr>
        <p:spPr bwMode="auto">
          <a:xfrm>
            <a:off x="611560" y="4869161"/>
            <a:ext cx="3889003" cy="1728490"/>
          </a:xfrm>
          <a:prstGeom prst="roundRect">
            <a:avLst>
              <a:gd name="adj" fmla="val 25825"/>
            </a:avLst>
          </a:prstGeom>
          <a:solidFill>
            <a:schemeClr val="accent1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es-ES" sz="3200" dirty="0">
                <a:solidFill>
                  <a:schemeClr val="bg1"/>
                </a:solidFill>
                <a:latin typeface="Arial" charset="0"/>
              </a:rPr>
              <a:t>Condiciones y Recursos en el aula</a:t>
            </a:r>
            <a:endParaRPr lang="es-MX" sz="32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9" name="18 Elipse"/>
          <p:cNvSpPr/>
          <p:nvPr/>
        </p:nvSpPr>
        <p:spPr bwMode="auto">
          <a:xfrm>
            <a:off x="5240338" y="3860800"/>
            <a:ext cx="3579812" cy="25209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algn="ctr">
              <a:defRPr/>
            </a:pPr>
            <a:endParaRPr lang="es-MX" sz="900" dirty="0">
              <a:latin typeface="Arial" charset="0"/>
            </a:endParaRPr>
          </a:p>
          <a:p>
            <a:pPr algn="ctr">
              <a:defRPr/>
            </a:pPr>
            <a:endParaRPr lang="es-MX" sz="900" dirty="0">
              <a:latin typeface="Arial" charset="0"/>
            </a:endParaRPr>
          </a:p>
          <a:p>
            <a:pPr algn="ctr">
              <a:defRPr/>
            </a:pPr>
            <a:r>
              <a:rPr lang="es-MX" sz="3200" dirty="0">
                <a:latin typeface="Arial" charset="0"/>
              </a:rPr>
              <a:t>Planificación</a:t>
            </a:r>
          </a:p>
          <a:p>
            <a:pPr algn="ctr">
              <a:defRPr/>
            </a:pPr>
            <a:r>
              <a:rPr lang="es-MX" sz="3200" dirty="0">
                <a:latin typeface="Arial" charset="0"/>
              </a:rPr>
              <a:t>Y evaluación </a:t>
            </a:r>
          </a:p>
        </p:txBody>
      </p:sp>
    </p:spTree>
    <p:extLst>
      <p:ext uri="{BB962C8B-B14F-4D97-AF65-F5344CB8AC3E}">
        <p14:creationId xmlns:p14="http://schemas.microsoft.com/office/powerpoint/2010/main" val="1306915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5425"/>
            <a:ext cx="2952750" cy="1690688"/>
          </a:xfrm>
          <a:solidFill>
            <a:srgbClr val="F0F0AE"/>
          </a:solidFill>
          <a:extLs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r>
              <a:rPr lang="es-MX" sz="3600" b="1" smtClean="0">
                <a:latin typeface="Castellar" pitchFamily="18" charset="0"/>
              </a:rPr>
              <a:t>Primeros </a:t>
            </a:r>
          </a:p>
          <a:p>
            <a:pPr eaLnBrk="1" hangingPunct="1">
              <a:buFontTx/>
              <a:buNone/>
            </a:pPr>
            <a:r>
              <a:rPr lang="es-MX" sz="3600" b="1" smtClean="0">
                <a:latin typeface="Castellar" pitchFamily="18" charset="0"/>
              </a:rPr>
              <a:t>cambios</a:t>
            </a:r>
          </a:p>
        </p:txBody>
      </p:sp>
      <p:sp>
        <p:nvSpPr>
          <p:cNvPr id="22531" name="Rectangle 19"/>
          <p:cNvSpPr>
            <a:spLocks noChangeArrowheads="1"/>
          </p:cNvSpPr>
          <p:nvPr/>
        </p:nvSpPr>
        <p:spPr bwMode="auto">
          <a:xfrm>
            <a:off x="2695033" y="4078288"/>
            <a:ext cx="6053680" cy="266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MX" sz="2800" i="0" dirty="0"/>
              <a:t>Estrategias didácticas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MX" sz="2800" i="0" dirty="0"/>
              <a:t>Estrategias de evaluación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MX" sz="2800" i="0" dirty="0"/>
              <a:t>Actitudes del docente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MX" sz="2800" i="0" dirty="0"/>
              <a:t>Dinámica y actitudes del grupo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s-MX" sz="2800" i="0" dirty="0"/>
              <a:t>Condiciones y recursos del aula</a:t>
            </a:r>
          </a:p>
          <a:p>
            <a:pPr marL="342900" indent="-342900">
              <a:spcBef>
                <a:spcPct val="20000"/>
              </a:spcBef>
            </a:pPr>
            <a:endParaRPr lang="es-ES_tradnl" sz="2800" i="0" dirty="0"/>
          </a:p>
        </p:txBody>
      </p:sp>
      <p:sp>
        <p:nvSpPr>
          <p:cNvPr id="22532" name="AutoShape 20"/>
          <p:cNvSpPr>
            <a:spLocks noChangeArrowheads="1"/>
          </p:cNvSpPr>
          <p:nvPr/>
        </p:nvSpPr>
        <p:spPr bwMode="auto">
          <a:xfrm rot="-9516471">
            <a:off x="323850" y="3182938"/>
            <a:ext cx="2087563" cy="1949450"/>
          </a:xfrm>
          <a:prstGeom prst="wedgeEllipseCallout">
            <a:avLst>
              <a:gd name="adj1" fmla="val -65366"/>
              <a:gd name="adj2" fmla="val 41523"/>
            </a:avLst>
          </a:prstGeom>
          <a:solidFill>
            <a:srgbClr val="00B0F0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s-ES" sz="3200" b="1" i="0">
                <a:latin typeface="Tahoma" pitchFamily="34" charset="0"/>
              </a:rPr>
              <a:t>¿EN</a:t>
            </a:r>
          </a:p>
          <a:p>
            <a:pPr algn="ctr"/>
            <a:r>
              <a:rPr lang="es-ES" sz="3200" b="1" i="0">
                <a:latin typeface="Tahoma" pitchFamily="34" charset="0"/>
              </a:rPr>
              <a:t>QUE?</a:t>
            </a: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0200" y="55563"/>
            <a:ext cx="4292600" cy="3949700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481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857</TotalTime>
  <Words>645</Words>
  <Application>Microsoft Office PowerPoint</Application>
  <PresentationFormat>Presentación en pantalla (4:3)</PresentationFormat>
  <Paragraphs>145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Concurrencia</vt:lpstr>
      <vt:lpstr>Hacia una convivencia incluyente</vt:lpstr>
      <vt:lpstr>Presentación de PowerPoint</vt:lpstr>
      <vt:lpstr>Grupos vulnerados</vt:lpstr>
      <vt:lpstr>Sobre las prácticas educativas</vt:lpstr>
      <vt:lpstr>Presentación de PowerPoint</vt:lpstr>
      <vt:lpstr>Presentación de PowerPoint</vt:lpstr>
      <vt:lpstr>PERFIL GRUPAL</vt:lpstr>
      <vt:lpstr>Presentación de PowerPoint</vt:lpstr>
      <vt:lpstr>Presentación de PowerPoint</vt:lpstr>
      <vt:lpstr>Presentación de PowerPoint</vt:lpstr>
      <vt:lpstr>Actividades </vt:lpstr>
      <vt:lpstr>Presentación de PowerPoint</vt:lpstr>
      <vt:lpstr>Los animales </vt:lpstr>
      <vt:lpstr>Presentación de PowerPoint</vt:lpstr>
      <vt:lpstr>El carpintero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</dc:creator>
  <cp:lastModifiedBy>SEIEM</cp:lastModifiedBy>
  <cp:revision>45</cp:revision>
  <dcterms:created xsi:type="dcterms:W3CDTF">2016-09-21T17:36:07Z</dcterms:created>
  <dcterms:modified xsi:type="dcterms:W3CDTF">2016-12-01T12:37:32Z</dcterms:modified>
</cp:coreProperties>
</file>