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74" r:id="rId3"/>
    <p:sldId id="273" r:id="rId4"/>
    <p:sldId id="311" r:id="rId5"/>
    <p:sldId id="324" r:id="rId6"/>
    <p:sldId id="325" r:id="rId7"/>
    <p:sldId id="326" r:id="rId8"/>
    <p:sldId id="300" r:id="rId9"/>
    <p:sldId id="301" r:id="rId10"/>
    <p:sldId id="307" r:id="rId11"/>
    <p:sldId id="308" r:id="rId12"/>
    <p:sldId id="309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7" r:id="rId26"/>
    <p:sldId id="328" r:id="rId27"/>
    <p:sldId id="329" r:id="rId28"/>
    <p:sldId id="330" r:id="rId29"/>
    <p:sldId id="331" r:id="rId30"/>
    <p:sldId id="305" r:id="rId31"/>
    <p:sldId id="306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936A4-A028-40A5-A7F2-C91EDF0A76D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3A5F9F1-C987-46BF-97AF-55F4CBA1895C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000099"/>
        </a:solidFill>
      </dgm:spPr>
      <dgm:t>
        <a:bodyPr/>
        <a:lstStyle/>
        <a:p>
          <a:r>
            <a:rPr lang="es-MX" dirty="0" smtClean="0"/>
            <a:t>PIENSA</a:t>
          </a:r>
          <a:endParaRPr lang="es-MX" dirty="0"/>
        </a:p>
      </dgm:t>
    </dgm:pt>
    <dgm:pt modelId="{98508A0B-E064-47B5-A487-1F0DBDA6BC2C}" type="parTrans" cxnId="{7F40EC9B-27EA-473C-9DA3-A6E194489C96}">
      <dgm:prSet/>
      <dgm:spPr/>
      <dgm:t>
        <a:bodyPr/>
        <a:lstStyle/>
        <a:p>
          <a:endParaRPr lang="es-MX"/>
        </a:p>
      </dgm:t>
    </dgm:pt>
    <dgm:pt modelId="{CE1AE332-287B-46D4-9263-CF78D5783330}" type="sibTrans" cxnId="{7F40EC9B-27EA-473C-9DA3-A6E194489C96}">
      <dgm:prSet/>
      <dgm:spPr/>
      <dgm:t>
        <a:bodyPr/>
        <a:lstStyle/>
        <a:p>
          <a:endParaRPr lang="es-MX"/>
        </a:p>
      </dgm:t>
    </dgm:pt>
    <dgm:pt modelId="{23F50AE0-A80D-4805-95C5-AF5F19EB2310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Vive su interacción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734E70E6-0E67-410C-A5FD-018289184284}" type="parTrans" cxnId="{1E6D47B8-2DBF-4230-9E44-DE8D86E57DED}">
      <dgm:prSet/>
      <dgm:spPr/>
      <dgm:t>
        <a:bodyPr/>
        <a:lstStyle/>
        <a:p>
          <a:endParaRPr lang="es-MX"/>
        </a:p>
      </dgm:t>
    </dgm:pt>
    <dgm:pt modelId="{9FB29E36-A0FC-4D18-8ED2-20272272CA6E}" type="sibTrans" cxnId="{1E6D47B8-2DBF-4230-9E44-DE8D86E57DED}">
      <dgm:prSet/>
      <dgm:spPr/>
      <dgm:t>
        <a:bodyPr/>
        <a:lstStyle/>
        <a:p>
          <a:endParaRPr lang="es-MX"/>
        </a:p>
      </dgm:t>
    </dgm:pt>
    <dgm:pt modelId="{AD2A8DCB-6CA2-4FB0-971A-24905679E929}">
      <dgm:prSet phldrT="[Texto]"/>
      <dgm:spPr>
        <a:solidFill>
          <a:srgbClr val="000099"/>
        </a:solidFill>
      </dgm:spPr>
      <dgm:t>
        <a:bodyPr/>
        <a:lstStyle/>
        <a:p>
          <a:r>
            <a:rPr lang="es-MX" dirty="0" smtClean="0"/>
            <a:t>DECIDE</a:t>
          </a:r>
          <a:endParaRPr lang="es-MX" dirty="0"/>
        </a:p>
      </dgm:t>
    </dgm:pt>
    <dgm:pt modelId="{B574870E-C764-4129-8ABC-DAA5F03B7098}" type="parTrans" cxnId="{80CF3297-A4FD-45AD-B12D-9B521602919C}">
      <dgm:prSet/>
      <dgm:spPr/>
      <dgm:t>
        <a:bodyPr/>
        <a:lstStyle/>
        <a:p>
          <a:endParaRPr lang="es-MX"/>
        </a:p>
      </dgm:t>
    </dgm:pt>
    <dgm:pt modelId="{F20AEDD3-3B7D-4517-85C8-02AEEDE2C116}" type="sibTrans" cxnId="{80CF3297-A4FD-45AD-B12D-9B521602919C}">
      <dgm:prSet/>
      <dgm:spPr>
        <a:ln w="38100"/>
      </dgm:spPr>
      <dgm:t>
        <a:bodyPr/>
        <a:lstStyle/>
        <a:p>
          <a:endParaRPr lang="es-MX"/>
        </a:p>
      </dgm:t>
    </dgm:pt>
    <dgm:pt modelId="{05B36AFA-61F1-4DBC-A107-AECB1F511919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Se ajusta</a:t>
          </a:r>
          <a:endParaRPr lang="es-MX" sz="2000" dirty="0"/>
        </a:p>
      </dgm:t>
    </dgm:pt>
    <dgm:pt modelId="{672ACFE9-E45A-456A-A1DF-AC1FCB6F86BB}" type="parTrans" cxnId="{598461D6-03AE-4531-B66A-963CB908D8C5}">
      <dgm:prSet/>
      <dgm:spPr/>
      <dgm:t>
        <a:bodyPr/>
        <a:lstStyle/>
        <a:p>
          <a:endParaRPr lang="es-MX"/>
        </a:p>
      </dgm:t>
    </dgm:pt>
    <dgm:pt modelId="{F1499743-D39E-4F5B-963F-253D4F9BEB58}" type="sibTrans" cxnId="{598461D6-03AE-4531-B66A-963CB908D8C5}">
      <dgm:prSet/>
      <dgm:spPr/>
      <dgm:t>
        <a:bodyPr/>
        <a:lstStyle/>
        <a:p>
          <a:endParaRPr lang="es-MX"/>
        </a:p>
      </dgm:t>
    </dgm:pt>
    <dgm:pt modelId="{B9027E8F-3EEB-4966-81E2-705B74CC9D92}">
      <dgm:prSet phldrT="[Texto]"/>
      <dgm:spPr>
        <a:solidFill>
          <a:srgbClr val="000099"/>
        </a:solidFill>
      </dgm:spPr>
      <dgm:t>
        <a:bodyPr/>
        <a:lstStyle/>
        <a:p>
          <a:r>
            <a:rPr lang="es-MX" dirty="0" smtClean="0"/>
            <a:t>EJECUTA</a:t>
          </a:r>
          <a:endParaRPr lang="es-MX" dirty="0"/>
        </a:p>
      </dgm:t>
    </dgm:pt>
    <dgm:pt modelId="{70F0AE9E-3341-4559-B04A-ECB05C075544}" type="parTrans" cxnId="{8F589AE9-23F8-4DC8-9793-B1C53ED2D675}">
      <dgm:prSet/>
      <dgm:spPr/>
      <dgm:t>
        <a:bodyPr/>
        <a:lstStyle/>
        <a:p>
          <a:endParaRPr lang="es-MX"/>
        </a:p>
      </dgm:t>
    </dgm:pt>
    <dgm:pt modelId="{28CEDD23-B65D-46BC-94C0-611323A9F552}" type="sibTrans" cxnId="{8F589AE9-23F8-4DC8-9793-B1C53ED2D675}">
      <dgm:prSet/>
      <dgm:spPr/>
      <dgm:t>
        <a:bodyPr/>
        <a:lstStyle/>
        <a:p>
          <a:endParaRPr lang="es-MX"/>
        </a:p>
      </dgm:t>
    </dgm:pt>
    <dgm:pt modelId="{F6387438-45B3-4588-811C-C9EB126302E8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Crea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524C37C3-4CD6-42D8-8279-151CDDC82584}" type="parTrans" cxnId="{11696F4C-80D4-4554-814B-A87CB5928784}">
      <dgm:prSet/>
      <dgm:spPr/>
      <dgm:t>
        <a:bodyPr/>
        <a:lstStyle/>
        <a:p>
          <a:endParaRPr lang="es-MX"/>
        </a:p>
      </dgm:t>
    </dgm:pt>
    <dgm:pt modelId="{B63A3917-0AD8-4D9D-A0BF-3F722FA57BF4}" type="sibTrans" cxnId="{11696F4C-80D4-4554-814B-A87CB5928784}">
      <dgm:prSet/>
      <dgm:spPr/>
      <dgm:t>
        <a:bodyPr/>
        <a:lstStyle/>
        <a:p>
          <a:endParaRPr lang="es-MX"/>
        </a:p>
      </dgm:t>
    </dgm:pt>
    <dgm:pt modelId="{C6E40236-00C5-46EC-A052-D47DDE048B2F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La entiende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8A015C3F-6731-45C7-A8B4-95C8A31F6A88}" type="parTrans" cxnId="{23B172FF-B9BB-41A6-9CE7-1BFBE6C3FC6E}">
      <dgm:prSet/>
      <dgm:spPr/>
      <dgm:t>
        <a:bodyPr/>
        <a:lstStyle/>
        <a:p>
          <a:endParaRPr lang="es-MX"/>
        </a:p>
      </dgm:t>
    </dgm:pt>
    <dgm:pt modelId="{DB455AF3-08B9-48D7-9E33-9F48589CFFE4}" type="sibTrans" cxnId="{23B172FF-B9BB-41A6-9CE7-1BFBE6C3FC6E}">
      <dgm:prSet/>
      <dgm:spPr/>
      <dgm:t>
        <a:bodyPr/>
        <a:lstStyle/>
        <a:p>
          <a:endParaRPr lang="es-MX"/>
        </a:p>
      </dgm:t>
    </dgm:pt>
    <dgm:pt modelId="{FEAF0557-1819-4A58-B2A3-6E0F436F8A75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Se renueva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3B34F330-C7BC-4ED0-8874-267FABEF7C3D}" type="parTrans" cxnId="{B19062B3-1685-461D-8173-DA87E62BF76C}">
      <dgm:prSet/>
      <dgm:spPr/>
      <dgm:t>
        <a:bodyPr/>
        <a:lstStyle/>
        <a:p>
          <a:endParaRPr lang="es-MX"/>
        </a:p>
      </dgm:t>
    </dgm:pt>
    <dgm:pt modelId="{2988FDB4-4A55-4B56-8A3E-B5B5BE6AB1D4}" type="sibTrans" cxnId="{B19062B3-1685-461D-8173-DA87E62BF76C}">
      <dgm:prSet/>
      <dgm:spPr/>
      <dgm:t>
        <a:bodyPr/>
        <a:lstStyle/>
        <a:p>
          <a:endParaRPr lang="es-MX"/>
        </a:p>
      </dgm:t>
    </dgm:pt>
    <dgm:pt modelId="{7D7909EF-0B75-4ACA-AA78-10D175AFAC01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Se adapta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D386C0C0-A38E-4006-9E43-E4E38091525B}" type="parTrans" cxnId="{D7D8937C-2E7E-46B8-BEC3-7B6DDBC3803D}">
      <dgm:prSet/>
      <dgm:spPr/>
      <dgm:t>
        <a:bodyPr/>
        <a:lstStyle/>
        <a:p>
          <a:endParaRPr lang="es-MX"/>
        </a:p>
      </dgm:t>
    </dgm:pt>
    <dgm:pt modelId="{3998E260-7BA3-442C-A517-A8AA46D2D987}" type="sibTrans" cxnId="{D7D8937C-2E7E-46B8-BEC3-7B6DDBC3803D}">
      <dgm:prSet/>
      <dgm:spPr/>
      <dgm:t>
        <a:bodyPr/>
        <a:lstStyle/>
        <a:p>
          <a:endParaRPr lang="es-MX"/>
        </a:p>
      </dgm:t>
    </dgm:pt>
    <dgm:pt modelId="{54355599-BEE6-49F8-B721-97A4687743C1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Crece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B9ABAFA4-54B6-4BB6-9FA5-9C2C99A5627E}" type="parTrans" cxnId="{08ECA41D-8AF3-4AEC-AB73-21669BD45C6D}">
      <dgm:prSet/>
      <dgm:spPr/>
      <dgm:t>
        <a:bodyPr/>
        <a:lstStyle/>
        <a:p>
          <a:endParaRPr lang="es-MX"/>
        </a:p>
      </dgm:t>
    </dgm:pt>
    <dgm:pt modelId="{EB463FFC-2FCE-459B-8352-736D1B6AA562}" type="sibTrans" cxnId="{08ECA41D-8AF3-4AEC-AB73-21669BD45C6D}">
      <dgm:prSet/>
      <dgm:spPr/>
      <dgm:t>
        <a:bodyPr/>
        <a:lstStyle/>
        <a:p>
          <a:endParaRPr lang="es-MX"/>
        </a:p>
      </dgm:t>
    </dgm:pt>
    <dgm:pt modelId="{FDA9E569-DC29-437E-A147-E4FB8CB4B421}" type="pres">
      <dgm:prSet presAssocID="{394936A4-A028-40A5-A7F2-C91EDF0A76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4477983-7733-4516-B92E-250FD881CC30}" type="pres">
      <dgm:prSet presAssocID="{394936A4-A028-40A5-A7F2-C91EDF0A76D9}" presName="tSp" presStyleCnt="0"/>
      <dgm:spPr/>
    </dgm:pt>
    <dgm:pt modelId="{CD86D0C3-EE6A-4888-8D33-28C2E0E06438}" type="pres">
      <dgm:prSet presAssocID="{394936A4-A028-40A5-A7F2-C91EDF0A76D9}" presName="bSp" presStyleCnt="0"/>
      <dgm:spPr/>
    </dgm:pt>
    <dgm:pt modelId="{2F124C1D-96A5-4306-9EA2-030B62D7CDE1}" type="pres">
      <dgm:prSet presAssocID="{394936A4-A028-40A5-A7F2-C91EDF0A76D9}" presName="process" presStyleCnt="0"/>
      <dgm:spPr/>
    </dgm:pt>
    <dgm:pt modelId="{9E8F1C32-94A7-4726-A5DF-F2DD62123ECF}" type="pres">
      <dgm:prSet presAssocID="{03A5F9F1-C987-46BF-97AF-55F4CBA1895C}" presName="composite1" presStyleCnt="0"/>
      <dgm:spPr/>
    </dgm:pt>
    <dgm:pt modelId="{1EA160B9-409A-4D90-B979-EDDC6A4850B4}" type="pres">
      <dgm:prSet presAssocID="{03A5F9F1-C987-46BF-97AF-55F4CBA1895C}" presName="dummyNode1" presStyleLbl="node1" presStyleIdx="0" presStyleCnt="3"/>
      <dgm:spPr/>
    </dgm:pt>
    <dgm:pt modelId="{3643AC71-C142-4748-BBBE-A41F409D6A93}" type="pres">
      <dgm:prSet presAssocID="{03A5F9F1-C987-46BF-97AF-55F4CBA1895C}" presName="childNode1" presStyleLbl="bgAcc1" presStyleIdx="0" presStyleCnt="3" custScaleX="91843" custLinFactNeighborX="3429" custLinFactNeighborY="-11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DE93BC-ACC8-4217-9DDD-12669FB921CE}" type="pres">
      <dgm:prSet presAssocID="{03A5F9F1-C987-46BF-97AF-55F4CBA1895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C528C7-4A66-4AA3-B559-98B24844E5FE}" type="pres">
      <dgm:prSet presAssocID="{03A5F9F1-C987-46BF-97AF-55F4CBA1895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98F41E-0DF8-4A13-9753-EDDBCB89A47C}" type="pres">
      <dgm:prSet presAssocID="{03A5F9F1-C987-46BF-97AF-55F4CBA1895C}" presName="connSite1" presStyleCnt="0"/>
      <dgm:spPr/>
    </dgm:pt>
    <dgm:pt modelId="{24B8114A-F1D4-42FA-9BDB-EAA83C877ECA}" type="pres">
      <dgm:prSet presAssocID="{CE1AE332-287B-46D4-9263-CF78D5783330}" presName="Name9" presStyleLbl="sibTrans2D1" presStyleIdx="0" presStyleCnt="2"/>
      <dgm:spPr/>
      <dgm:t>
        <a:bodyPr/>
        <a:lstStyle/>
        <a:p>
          <a:endParaRPr lang="es-MX"/>
        </a:p>
      </dgm:t>
    </dgm:pt>
    <dgm:pt modelId="{506ADB03-784C-4C43-8569-E38AF6FD434C}" type="pres">
      <dgm:prSet presAssocID="{AD2A8DCB-6CA2-4FB0-971A-24905679E929}" presName="composite2" presStyleCnt="0"/>
      <dgm:spPr/>
    </dgm:pt>
    <dgm:pt modelId="{692DD2AF-E5E3-42E5-985D-5AB5F35627CA}" type="pres">
      <dgm:prSet presAssocID="{AD2A8DCB-6CA2-4FB0-971A-24905679E929}" presName="dummyNode2" presStyleLbl="node1" presStyleIdx="0" presStyleCnt="3"/>
      <dgm:spPr/>
    </dgm:pt>
    <dgm:pt modelId="{069E3E28-3C9A-4923-91E6-19C4BDC3C11F}" type="pres">
      <dgm:prSet presAssocID="{AD2A8DCB-6CA2-4FB0-971A-24905679E92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6D86C4-9634-4416-B660-1F48D9610DC4}" type="pres">
      <dgm:prSet presAssocID="{AD2A8DCB-6CA2-4FB0-971A-24905679E92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87E505-D84E-45C5-B8CD-74637BC28A0A}" type="pres">
      <dgm:prSet presAssocID="{AD2A8DCB-6CA2-4FB0-971A-24905679E92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125DDD-B24A-4E42-9AC1-729F759FEF3F}" type="pres">
      <dgm:prSet presAssocID="{AD2A8DCB-6CA2-4FB0-971A-24905679E929}" presName="connSite2" presStyleCnt="0"/>
      <dgm:spPr/>
    </dgm:pt>
    <dgm:pt modelId="{1A1F640F-2AB5-473A-92BD-0C878D616459}" type="pres">
      <dgm:prSet presAssocID="{F20AEDD3-3B7D-4517-85C8-02AEEDE2C116}" presName="Name18" presStyleLbl="sibTrans2D1" presStyleIdx="1" presStyleCnt="2"/>
      <dgm:spPr/>
      <dgm:t>
        <a:bodyPr/>
        <a:lstStyle/>
        <a:p>
          <a:endParaRPr lang="es-MX"/>
        </a:p>
      </dgm:t>
    </dgm:pt>
    <dgm:pt modelId="{A6A04E6D-5961-4A2B-8667-FA3009E3B594}" type="pres">
      <dgm:prSet presAssocID="{B9027E8F-3EEB-4966-81E2-705B74CC9D92}" presName="composite1" presStyleCnt="0"/>
      <dgm:spPr/>
    </dgm:pt>
    <dgm:pt modelId="{2B13A303-A434-4DAC-A668-74E8E7341F3E}" type="pres">
      <dgm:prSet presAssocID="{B9027E8F-3EEB-4966-81E2-705B74CC9D92}" presName="dummyNode1" presStyleLbl="node1" presStyleIdx="1" presStyleCnt="3"/>
      <dgm:spPr/>
    </dgm:pt>
    <dgm:pt modelId="{9FBC8F01-690F-4CF2-880D-67F0953CF47C}" type="pres">
      <dgm:prSet presAssocID="{B9027E8F-3EEB-4966-81E2-705B74CC9D92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C1D48D-D00C-42B1-9C50-539A14ECB527}" type="pres">
      <dgm:prSet presAssocID="{B9027E8F-3EEB-4966-81E2-705B74CC9D9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4B9424-E390-47F8-825D-858222BC2528}" type="pres">
      <dgm:prSet presAssocID="{B9027E8F-3EEB-4966-81E2-705B74CC9D92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49EFDE-9654-46D1-9B4A-A00FC93CCD54}" type="pres">
      <dgm:prSet presAssocID="{B9027E8F-3EEB-4966-81E2-705B74CC9D92}" presName="connSite1" presStyleCnt="0"/>
      <dgm:spPr/>
    </dgm:pt>
  </dgm:ptLst>
  <dgm:cxnLst>
    <dgm:cxn modelId="{CD36468C-5723-4660-8E7D-F4B03A0897ED}" type="presOf" srcId="{7D7909EF-0B75-4ACA-AA78-10D175AFAC01}" destId="{FB6D86C4-9634-4416-B660-1F48D9610DC4}" srcOrd="1" destOrd="2" presId="urn:microsoft.com/office/officeart/2005/8/layout/hProcess4"/>
    <dgm:cxn modelId="{394AE59A-0218-4A2B-9B77-04D88C32BE65}" type="presOf" srcId="{B9027E8F-3EEB-4966-81E2-705B74CC9D92}" destId="{464B9424-E390-47F8-825D-858222BC2528}" srcOrd="0" destOrd="0" presId="urn:microsoft.com/office/officeart/2005/8/layout/hProcess4"/>
    <dgm:cxn modelId="{612DFE7A-B410-428E-B39C-9357ED0EB00C}" type="presOf" srcId="{7D7909EF-0B75-4ACA-AA78-10D175AFAC01}" destId="{069E3E28-3C9A-4923-91E6-19C4BDC3C11F}" srcOrd="0" destOrd="2" presId="urn:microsoft.com/office/officeart/2005/8/layout/hProcess4"/>
    <dgm:cxn modelId="{80CF3297-A4FD-45AD-B12D-9B521602919C}" srcId="{394936A4-A028-40A5-A7F2-C91EDF0A76D9}" destId="{AD2A8DCB-6CA2-4FB0-971A-24905679E929}" srcOrd="1" destOrd="0" parTransId="{B574870E-C764-4129-8ABC-DAA5F03B7098}" sibTransId="{F20AEDD3-3B7D-4517-85C8-02AEEDE2C116}"/>
    <dgm:cxn modelId="{1E6D47B8-2DBF-4230-9E44-DE8D86E57DED}" srcId="{03A5F9F1-C987-46BF-97AF-55F4CBA1895C}" destId="{23F50AE0-A80D-4805-95C5-AF5F19EB2310}" srcOrd="0" destOrd="0" parTransId="{734E70E6-0E67-410C-A5FD-018289184284}" sibTransId="{9FB29E36-A0FC-4D18-8ED2-20272272CA6E}"/>
    <dgm:cxn modelId="{BE2EBE50-EF6A-43F6-89EB-419BA67AD43A}" type="presOf" srcId="{394936A4-A028-40A5-A7F2-C91EDF0A76D9}" destId="{FDA9E569-DC29-437E-A147-E4FB8CB4B421}" srcOrd="0" destOrd="0" presId="urn:microsoft.com/office/officeart/2005/8/layout/hProcess4"/>
    <dgm:cxn modelId="{23B172FF-B9BB-41A6-9CE7-1BFBE6C3FC6E}" srcId="{03A5F9F1-C987-46BF-97AF-55F4CBA1895C}" destId="{C6E40236-00C5-46EC-A052-D47DDE048B2F}" srcOrd="1" destOrd="0" parTransId="{8A015C3F-6731-45C7-A8B4-95C8A31F6A88}" sibTransId="{DB455AF3-08B9-48D7-9E33-9F48589CFFE4}"/>
    <dgm:cxn modelId="{C18AD8A0-C06B-4CBC-95BD-F8F4AA1D9E08}" type="presOf" srcId="{F20AEDD3-3B7D-4517-85C8-02AEEDE2C116}" destId="{1A1F640F-2AB5-473A-92BD-0C878D616459}" srcOrd="0" destOrd="0" presId="urn:microsoft.com/office/officeart/2005/8/layout/hProcess4"/>
    <dgm:cxn modelId="{598461D6-03AE-4531-B66A-963CB908D8C5}" srcId="{AD2A8DCB-6CA2-4FB0-971A-24905679E929}" destId="{05B36AFA-61F1-4DBC-A107-AECB1F511919}" srcOrd="0" destOrd="0" parTransId="{672ACFE9-E45A-456A-A1DF-AC1FCB6F86BB}" sibTransId="{F1499743-D39E-4F5B-963F-253D4F9BEB58}"/>
    <dgm:cxn modelId="{11696F4C-80D4-4554-814B-A87CB5928784}" srcId="{B9027E8F-3EEB-4966-81E2-705B74CC9D92}" destId="{F6387438-45B3-4588-811C-C9EB126302E8}" srcOrd="0" destOrd="0" parTransId="{524C37C3-4CD6-42D8-8279-151CDDC82584}" sibTransId="{B63A3917-0AD8-4D9D-A0BF-3F722FA57BF4}"/>
    <dgm:cxn modelId="{B19062B3-1685-461D-8173-DA87E62BF76C}" srcId="{AD2A8DCB-6CA2-4FB0-971A-24905679E929}" destId="{FEAF0557-1819-4A58-B2A3-6E0F436F8A75}" srcOrd="1" destOrd="0" parTransId="{3B34F330-C7BC-4ED0-8874-267FABEF7C3D}" sibTransId="{2988FDB4-4A55-4B56-8A3E-B5B5BE6AB1D4}"/>
    <dgm:cxn modelId="{BFAD200F-E8B6-4DC3-99CD-172C8D57FA52}" type="presOf" srcId="{54355599-BEE6-49F8-B721-97A4687743C1}" destId="{9FBC8F01-690F-4CF2-880D-67F0953CF47C}" srcOrd="0" destOrd="1" presId="urn:microsoft.com/office/officeart/2005/8/layout/hProcess4"/>
    <dgm:cxn modelId="{49B39139-9A0B-444A-8909-F71AEE4F5E86}" type="presOf" srcId="{C6E40236-00C5-46EC-A052-D47DDE048B2F}" destId="{3643AC71-C142-4748-BBBE-A41F409D6A93}" srcOrd="0" destOrd="1" presId="urn:microsoft.com/office/officeart/2005/8/layout/hProcess4"/>
    <dgm:cxn modelId="{5B391023-8F1A-4C8C-87C8-0189C03450A6}" type="presOf" srcId="{FEAF0557-1819-4A58-B2A3-6E0F436F8A75}" destId="{069E3E28-3C9A-4923-91E6-19C4BDC3C11F}" srcOrd="0" destOrd="1" presId="urn:microsoft.com/office/officeart/2005/8/layout/hProcess4"/>
    <dgm:cxn modelId="{742A2259-32C0-4E08-B29A-70025AAFE46C}" type="presOf" srcId="{23F50AE0-A80D-4805-95C5-AF5F19EB2310}" destId="{AFDE93BC-ACC8-4217-9DDD-12669FB921CE}" srcOrd="1" destOrd="0" presId="urn:microsoft.com/office/officeart/2005/8/layout/hProcess4"/>
    <dgm:cxn modelId="{7F40EC9B-27EA-473C-9DA3-A6E194489C96}" srcId="{394936A4-A028-40A5-A7F2-C91EDF0A76D9}" destId="{03A5F9F1-C987-46BF-97AF-55F4CBA1895C}" srcOrd="0" destOrd="0" parTransId="{98508A0B-E064-47B5-A487-1F0DBDA6BC2C}" sibTransId="{CE1AE332-287B-46D4-9263-CF78D5783330}"/>
    <dgm:cxn modelId="{BF6ACCF5-6E3A-4542-94E6-5F20768563B2}" type="presOf" srcId="{05B36AFA-61F1-4DBC-A107-AECB1F511919}" destId="{FB6D86C4-9634-4416-B660-1F48D9610DC4}" srcOrd="1" destOrd="0" presId="urn:microsoft.com/office/officeart/2005/8/layout/hProcess4"/>
    <dgm:cxn modelId="{6E2C1B83-4339-4B8D-8D7B-224872288C15}" type="presOf" srcId="{54355599-BEE6-49F8-B721-97A4687743C1}" destId="{0FC1D48D-D00C-42B1-9C50-539A14ECB527}" srcOrd="1" destOrd="1" presId="urn:microsoft.com/office/officeart/2005/8/layout/hProcess4"/>
    <dgm:cxn modelId="{7144EA89-5E0B-46EA-AE01-06B2DFEBD72F}" type="presOf" srcId="{FEAF0557-1819-4A58-B2A3-6E0F436F8A75}" destId="{FB6D86C4-9634-4416-B660-1F48D9610DC4}" srcOrd="1" destOrd="1" presId="urn:microsoft.com/office/officeart/2005/8/layout/hProcess4"/>
    <dgm:cxn modelId="{37FF2E0D-5B75-4AA2-A608-CAEBC48C88FB}" type="presOf" srcId="{F6387438-45B3-4588-811C-C9EB126302E8}" destId="{9FBC8F01-690F-4CF2-880D-67F0953CF47C}" srcOrd="0" destOrd="0" presId="urn:microsoft.com/office/officeart/2005/8/layout/hProcess4"/>
    <dgm:cxn modelId="{8F589AE9-23F8-4DC8-9793-B1C53ED2D675}" srcId="{394936A4-A028-40A5-A7F2-C91EDF0A76D9}" destId="{B9027E8F-3EEB-4966-81E2-705B74CC9D92}" srcOrd="2" destOrd="0" parTransId="{70F0AE9E-3341-4559-B04A-ECB05C075544}" sibTransId="{28CEDD23-B65D-46BC-94C0-611323A9F552}"/>
    <dgm:cxn modelId="{91D2263A-766A-4EF4-AEE0-3A683C767CB0}" type="presOf" srcId="{CE1AE332-287B-46D4-9263-CF78D5783330}" destId="{24B8114A-F1D4-42FA-9BDB-EAA83C877ECA}" srcOrd="0" destOrd="0" presId="urn:microsoft.com/office/officeart/2005/8/layout/hProcess4"/>
    <dgm:cxn modelId="{123631C1-639B-4F4B-ABAA-7113EB72A635}" type="presOf" srcId="{C6E40236-00C5-46EC-A052-D47DDE048B2F}" destId="{AFDE93BC-ACC8-4217-9DDD-12669FB921CE}" srcOrd="1" destOrd="1" presId="urn:microsoft.com/office/officeart/2005/8/layout/hProcess4"/>
    <dgm:cxn modelId="{08ECA41D-8AF3-4AEC-AB73-21669BD45C6D}" srcId="{B9027E8F-3EEB-4966-81E2-705B74CC9D92}" destId="{54355599-BEE6-49F8-B721-97A4687743C1}" srcOrd="1" destOrd="0" parTransId="{B9ABAFA4-54B6-4BB6-9FA5-9C2C99A5627E}" sibTransId="{EB463FFC-2FCE-459B-8352-736D1B6AA562}"/>
    <dgm:cxn modelId="{D7D8937C-2E7E-46B8-BEC3-7B6DDBC3803D}" srcId="{AD2A8DCB-6CA2-4FB0-971A-24905679E929}" destId="{7D7909EF-0B75-4ACA-AA78-10D175AFAC01}" srcOrd="2" destOrd="0" parTransId="{D386C0C0-A38E-4006-9E43-E4E38091525B}" sibTransId="{3998E260-7BA3-442C-A517-A8AA46D2D987}"/>
    <dgm:cxn modelId="{AC41CD51-3792-4627-AF97-D7F45321FD7A}" type="presOf" srcId="{05B36AFA-61F1-4DBC-A107-AECB1F511919}" destId="{069E3E28-3C9A-4923-91E6-19C4BDC3C11F}" srcOrd="0" destOrd="0" presId="urn:microsoft.com/office/officeart/2005/8/layout/hProcess4"/>
    <dgm:cxn modelId="{3E600E43-4F42-4DFF-904D-C6EA60E61D3C}" type="presOf" srcId="{AD2A8DCB-6CA2-4FB0-971A-24905679E929}" destId="{CA87E505-D84E-45C5-B8CD-74637BC28A0A}" srcOrd="0" destOrd="0" presId="urn:microsoft.com/office/officeart/2005/8/layout/hProcess4"/>
    <dgm:cxn modelId="{DFCA4B6B-B6FC-4083-8584-47656A9CB507}" type="presOf" srcId="{F6387438-45B3-4588-811C-C9EB126302E8}" destId="{0FC1D48D-D00C-42B1-9C50-539A14ECB527}" srcOrd="1" destOrd="0" presId="urn:microsoft.com/office/officeart/2005/8/layout/hProcess4"/>
    <dgm:cxn modelId="{073E91F0-1090-42C1-90FE-F5E89D4DE5AB}" type="presOf" srcId="{23F50AE0-A80D-4805-95C5-AF5F19EB2310}" destId="{3643AC71-C142-4748-BBBE-A41F409D6A93}" srcOrd="0" destOrd="0" presId="urn:microsoft.com/office/officeart/2005/8/layout/hProcess4"/>
    <dgm:cxn modelId="{4F630922-7993-47D6-9E89-747E05E16FA0}" type="presOf" srcId="{03A5F9F1-C987-46BF-97AF-55F4CBA1895C}" destId="{BCC528C7-4A66-4AA3-B559-98B24844E5FE}" srcOrd="0" destOrd="0" presId="urn:microsoft.com/office/officeart/2005/8/layout/hProcess4"/>
    <dgm:cxn modelId="{F91CA3C2-A070-4BB3-BF39-FC2E5E66E471}" type="presParOf" srcId="{FDA9E569-DC29-437E-A147-E4FB8CB4B421}" destId="{84477983-7733-4516-B92E-250FD881CC30}" srcOrd="0" destOrd="0" presId="urn:microsoft.com/office/officeart/2005/8/layout/hProcess4"/>
    <dgm:cxn modelId="{91EB4869-7546-4C9B-BE9A-0CE7B61236EC}" type="presParOf" srcId="{FDA9E569-DC29-437E-A147-E4FB8CB4B421}" destId="{CD86D0C3-EE6A-4888-8D33-28C2E0E06438}" srcOrd="1" destOrd="0" presId="urn:microsoft.com/office/officeart/2005/8/layout/hProcess4"/>
    <dgm:cxn modelId="{30A53C49-A7AF-4F2E-AE19-BB5EEC84018C}" type="presParOf" srcId="{FDA9E569-DC29-437E-A147-E4FB8CB4B421}" destId="{2F124C1D-96A5-4306-9EA2-030B62D7CDE1}" srcOrd="2" destOrd="0" presId="urn:microsoft.com/office/officeart/2005/8/layout/hProcess4"/>
    <dgm:cxn modelId="{8BB965DD-E1A2-440B-82C3-504897C962D6}" type="presParOf" srcId="{2F124C1D-96A5-4306-9EA2-030B62D7CDE1}" destId="{9E8F1C32-94A7-4726-A5DF-F2DD62123ECF}" srcOrd="0" destOrd="0" presId="urn:microsoft.com/office/officeart/2005/8/layout/hProcess4"/>
    <dgm:cxn modelId="{A8CC2593-63E9-4869-9175-664145452D97}" type="presParOf" srcId="{9E8F1C32-94A7-4726-A5DF-F2DD62123ECF}" destId="{1EA160B9-409A-4D90-B979-EDDC6A4850B4}" srcOrd="0" destOrd="0" presId="urn:microsoft.com/office/officeart/2005/8/layout/hProcess4"/>
    <dgm:cxn modelId="{2B29940D-C1DD-469E-9B56-A4605ED3D5F9}" type="presParOf" srcId="{9E8F1C32-94A7-4726-A5DF-F2DD62123ECF}" destId="{3643AC71-C142-4748-BBBE-A41F409D6A93}" srcOrd="1" destOrd="0" presId="urn:microsoft.com/office/officeart/2005/8/layout/hProcess4"/>
    <dgm:cxn modelId="{9C2CC4EB-70E3-4247-97DB-2C70979F5EFE}" type="presParOf" srcId="{9E8F1C32-94A7-4726-A5DF-F2DD62123ECF}" destId="{AFDE93BC-ACC8-4217-9DDD-12669FB921CE}" srcOrd="2" destOrd="0" presId="urn:microsoft.com/office/officeart/2005/8/layout/hProcess4"/>
    <dgm:cxn modelId="{0AD77635-C565-4BA2-80B1-BAC479BC066A}" type="presParOf" srcId="{9E8F1C32-94A7-4726-A5DF-F2DD62123ECF}" destId="{BCC528C7-4A66-4AA3-B559-98B24844E5FE}" srcOrd="3" destOrd="0" presId="urn:microsoft.com/office/officeart/2005/8/layout/hProcess4"/>
    <dgm:cxn modelId="{5C42BD24-AC16-4283-AEFF-C74E4B246D9A}" type="presParOf" srcId="{9E8F1C32-94A7-4726-A5DF-F2DD62123ECF}" destId="{B798F41E-0DF8-4A13-9753-EDDBCB89A47C}" srcOrd="4" destOrd="0" presId="urn:microsoft.com/office/officeart/2005/8/layout/hProcess4"/>
    <dgm:cxn modelId="{D463A170-D13C-4BB0-BDA7-24838A35431D}" type="presParOf" srcId="{2F124C1D-96A5-4306-9EA2-030B62D7CDE1}" destId="{24B8114A-F1D4-42FA-9BDB-EAA83C877ECA}" srcOrd="1" destOrd="0" presId="urn:microsoft.com/office/officeart/2005/8/layout/hProcess4"/>
    <dgm:cxn modelId="{2623D356-AFB3-4151-9425-BEC58CD0918E}" type="presParOf" srcId="{2F124C1D-96A5-4306-9EA2-030B62D7CDE1}" destId="{506ADB03-784C-4C43-8569-E38AF6FD434C}" srcOrd="2" destOrd="0" presId="urn:microsoft.com/office/officeart/2005/8/layout/hProcess4"/>
    <dgm:cxn modelId="{A2132F02-05DA-4861-A694-B97113C88406}" type="presParOf" srcId="{506ADB03-784C-4C43-8569-E38AF6FD434C}" destId="{692DD2AF-E5E3-42E5-985D-5AB5F35627CA}" srcOrd="0" destOrd="0" presId="urn:microsoft.com/office/officeart/2005/8/layout/hProcess4"/>
    <dgm:cxn modelId="{A5F532EC-8DAA-4828-B432-484A3CA2A305}" type="presParOf" srcId="{506ADB03-784C-4C43-8569-E38AF6FD434C}" destId="{069E3E28-3C9A-4923-91E6-19C4BDC3C11F}" srcOrd="1" destOrd="0" presId="urn:microsoft.com/office/officeart/2005/8/layout/hProcess4"/>
    <dgm:cxn modelId="{F056512A-342D-4C8B-B6C6-4B1D0B71250A}" type="presParOf" srcId="{506ADB03-784C-4C43-8569-E38AF6FD434C}" destId="{FB6D86C4-9634-4416-B660-1F48D9610DC4}" srcOrd="2" destOrd="0" presId="urn:microsoft.com/office/officeart/2005/8/layout/hProcess4"/>
    <dgm:cxn modelId="{7252012D-A3D3-4E64-9251-A4E65AB2C70A}" type="presParOf" srcId="{506ADB03-784C-4C43-8569-E38AF6FD434C}" destId="{CA87E505-D84E-45C5-B8CD-74637BC28A0A}" srcOrd="3" destOrd="0" presId="urn:microsoft.com/office/officeart/2005/8/layout/hProcess4"/>
    <dgm:cxn modelId="{1CADB3FA-3648-4835-A08E-C4B96258F389}" type="presParOf" srcId="{506ADB03-784C-4C43-8569-E38AF6FD434C}" destId="{72125DDD-B24A-4E42-9AC1-729F759FEF3F}" srcOrd="4" destOrd="0" presId="urn:microsoft.com/office/officeart/2005/8/layout/hProcess4"/>
    <dgm:cxn modelId="{3CBC8082-8DC3-4DC6-B6C9-AB84CC7A4963}" type="presParOf" srcId="{2F124C1D-96A5-4306-9EA2-030B62D7CDE1}" destId="{1A1F640F-2AB5-473A-92BD-0C878D616459}" srcOrd="3" destOrd="0" presId="urn:microsoft.com/office/officeart/2005/8/layout/hProcess4"/>
    <dgm:cxn modelId="{D5B289FD-3DF2-40DE-8EF9-46660F607C1C}" type="presParOf" srcId="{2F124C1D-96A5-4306-9EA2-030B62D7CDE1}" destId="{A6A04E6D-5961-4A2B-8667-FA3009E3B594}" srcOrd="4" destOrd="0" presId="urn:microsoft.com/office/officeart/2005/8/layout/hProcess4"/>
    <dgm:cxn modelId="{BE90C428-7BD5-48FB-8339-9BC975957EF4}" type="presParOf" srcId="{A6A04E6D-5961-4A2B-8667-FA3009E3B594}" destId="{2B13A303-A434-4DAC-A668-74E8E7341F3E}" srcOrd="0" destOrd="0" presId="urn:microsoft.com/office/officeart/2005/8/layout/hProcess4"/>
    <dgm:cxn modelId="{07237C1D-A0A2-462E-8786-0A0C70196BB2}" type="presParOf" srcId="{A6A04E6D-5961-4A2B-8667-FA3009E3B594}" destId="{9FBC8F01-690F-4CF2-880D-67F0953CF47C}" srcOrd="1" destOrd="0" presId="urn:microsoft.com/office/officeart/2005/8/layout/hProcess4"/>
    <dgm:cxn modelId="{01652324-207D-446D-B6D9-75008DF162C5}" type="presParOf" srcId="{A6A04E6D-5961-4A2B-8667-FA3009E3B594}" destId="{0FC1D48D-D00C-42B1-9C50-539A14ECB527}" srcOrd="2" destOrd="0" presId="urn:microsoft.com/office/officeart/2005/8/layout/hProcess4"/>
    <dgm:cxn modelId="{DA31010B-4689-48E7-A3CD-D5E2791FB3E9}" type="presParOf" srcId="{A6A04E6D-5961-4A2B-8667-FA3009E3B594}" destId="{464B9424-E390-47F8-825D-858222BC2528}" srcOrd="3" destOrd="0" presId="urn:microsoft.com/office/officeart/2005/8/layout/hProcess4"/>
    <dgm:cxn modelId="{338BDD65-E260-4950-A019-859215BEFCC1}" type="presParOf" srcId="{A6A04E6D-5961-4A2B-8667-FA3009E3B594}" destId="{0449EFDE-9654-46D1-9B4A-A00FC93CCD5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E22C9-22D3-4478-B207-0C323A1C413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9A09231-19E6-4A82-BC7B-CD2AA38BF0CA}">
      <dgm:prSet phldrT="[Texto]" custT="1"/>
      <dgm:spPr>
        <a:solidFill>
          <a:srgbClr val="000099"/>
        </a:solidFill>
      </dgm:spPr>
      <dgm:t>
        <a:bodyPr/>
        <a:lstStyle/>
        <a:p>
          <a:r>
            <a:rPr lang="es-MX" sz="1800" b="1" dirty="0" smtClean="0"/>
            <a:t>Autoevaluación</a:t>
          </a:r>
          <a:endParaRPr lang="es-MX" sz="1800" b="1" dirty="0"/>
        </a:p>
      </dgm:t>
    </dgm:pt>
    <dgm:pt modelId="{0EAB484C-0BB3-4105-8623-9D018AC7D40A}" type="parTrans" cxnId="{4486FF4D-B271-4190-A839-9FFCF9802DDA}">
      <dgm:prSet/>
      <dgm:spPr/>
      <dgm:t>
        <a:bodyPr/>
        <a:lstStyle/>
        <a:p>
          <a:endParaRPr lang="es-MX"/>
        </a:p>
      </dgm:t>
    </dgm:pt>
    <dgm:pt modelId="{52928B92-6859-4326-9AF0-D5E24C89CB07}" type="sibTrans" cxnId="{4486FF4D-B271-4190-A839-9FFCF9802DDA}">
      <dgm:prSet/>
      <dgm:spPr/>
      <dgm:t>
        <a:bodyPr/>
        <a:lstStyle/>
        <a:p>
          <a:endParaRPr lang="es-MX"/>
        </a:p>
      </dgm:t>
    </dgm:pt>
    <dgm:pt modelId="{9CBE62FB-8CBC-4E2D-8A39-1F91894C0556}">
      <dgm:prSet phldrT="[Texto]"/>
      <dgm:spPr>
        <a:solidFill>
          <a:srgbClr val="000099"/>
        </a:solidFill>
      </dgm:spPr>
      <dgm:t>
        <a:bodyPr/>
        <a:lstStyle/>
        <a:p>
          <a:r>
            <a:rPr lang="es-MX" b="1" dirty="0" smtClean="0"/>
            <a:t>Ambientes de aprendizaje diversificado</a:t>
          </a:r>
          <a:endParaRPr lang="es-MX" b="1" dirty="0"/>
        </a:p>
      </dgm:t>
    </dgm:pt>
    <dgm:pt modelId="{516ABBEE-8E34-47C9-B5EF-412FAD157A53}" type="parTrans" cxnId="{1D6645C0-71B6-41C0-8A62-C0BEE1D49C47}">
      <dgm:prSet/>
      <dgm:spPr/>
      <dgm:t>
        <a:bodyPr/>
        <a:lstStyle/>
        <a:p>
          <a:endParaRPr lang="es-MX"/>
        </a:p>
      </dgm:t>
    </dgm:pt>
    <dgm:pt modelId="{76062B5B-CCDF-40E7-958B-87CA7080BC9A}" type="sibTrans" cxnId="{1D6645C0-71B6-41C0-8A62-C0BEE1D49C47}">
      <dgm:prSet/>
      <dgm:spPr/>
      <dgm:t>
        <a:bodyPr/>
        <a:lstStyle/>
        <a:p>
          <a:endParaRPr lang="es-MX"/>
        </a:p>
      </dgm:t>
    </dgm:pt>
    <dgm:pt modelId="{AA07F080-93EE-4E8E-88BC-212505A857EB}">
      <dgm:prSet phldrT="[Texto]"/>
      <dgm:spPr>
        <a:solidFill>
          <a:srgbClr val="000099"/>
        </a:solidFill>
      </dgm:spPr>
      <dgm:t>
        <a:bodyPr/>
        <a:lstStyle/>
        <a:p>
          <a:r>
            <a:rPr lang="es-MX" b="1" dirty="0" smtClean="0"/>
            <a:t>Proceso de Evaluación reflexiva continua</a:t>
          </a:r>
          <a:endParaRPr lang="es-MX" b="1" dirty="0"/>
        </a:p>
      </dgm:t>
    </dgm:pt>
    <dgm:pt modelId="{828886AB-3F77-452B-85BE-32EF166670E4}" type="parTrans" cxnId="{BA1EDB23-48A8-452D-836B-F78CB23B6D6E}">
      <dgm:prSet/>
      <dgm:spPr/>
      <dgm:t>
        <a:bodyPr/>
        <a:lstStyle/>
        <a:p>
          <a:endParaRPr lang="es-MX"/>
        </a:p>
      </dgm:t>
    </dgm:pt>
    <dgm:pt modelId="{DDFD8B74-9A3C-46A5-A1E9-E155A906F911}" type="sibTrans" cxnId="{BA1EDB23-48A8-452D-836B-F78CB23B6D6E}">
      <dgm:prSet/>
      <dgm:spPr/>
      <dgm:t>
        <a:bodyPr/>
        <a:lstStyle/>
        <a:p>
          <a:endParaRPr lang="es-MX"/>
        </a:p>
      </dgm:t>
    </dgm:pt>
    <dgm:pt modelId="{F66C16D8-2221-40CA-95B0-8A08EC146B39}">
      <dgm:prSet phldrT="[Texto]" custT="1"/>
      <dgm:spPr>
        <a:solidFill>
          <a:srgbClr val="000099"/>
        </a:solidFill>
      </dgm:spPr>
      <dgm:t>
        <a:bodyPr/>
        <a:lstStyle/>
        <a:p>
          <a:r>
            <a:rPr lang="es-MX" sz="1600" b="1" dirty="0" smtClean="0"/>
            <a:t>Programación de  metas y logros</a:t>
          </a:r>
          <a:endParaRPr lang="es-MX" sz="1600" b="1" dirty="0"/>
        </a:p>
      </dgm:t>
    </dgm:pt>
    <dgm:pt modelId="{E626E3BD-78A3-419D-BD5E-750993FB2FB0}" type="parTrans" cxnId="{8734AE23-20C6-434D-93C9-786C6C688090}">
      <dgm:prSet/>
      <dgm:spPr/>
      <dgm:t>
        <a:bodyPr/>
        <a:lstStyle/>
        <a:p>
          <a:endParaRPr lang="es-MX"/>
        </a:p>
      </dgm:t>
    </dgm:pt>
    <dgm:pt modelId="{04F357B1-EA54-403E-A356-41ECF9B3245C}" type="sibTrans" cxnId="{8734AE23-20C6-434D-93C9-786C6C688090}">
      <dgm:prSet/>
      <dgm:spPr/>
      <dgm:t>
        <a:bodyPr/>
        <a:lstStyle/>
        <a:p>
          <a:endParaRPr lang="es-MX"/>
        </a:p>
      </dgm:t>
    </dgm:pt>
    <dgm:pt modelId="{0B31B077-E13F-4967-85B1-E695D3043EE3}">
      <dgm:prSet phldrT="[Texto]" custT="1"/>
      <dgm:spPr>
        <a:solidFill>
          <a:srgbClr val="000099"/>
        </a:solidFill>
      </dgm:spPr>
      <dgm:t>
        <a:bodyPr/>
        <a:lstStyle/>
        <a:p>
          <a:r>
            <a:rPr lang="es-MX" sz="1600" b="1" dirty="0" smtClean="0"/>
            <a:t>Hacia una comunidad escolar incluyente</a:t>
          </a:r>
          <a:endParaRPr lang="es-MX" sz="1600" b="1" dirty="0"/>
        </a:p>
      </dgm:t>
    </dgm:pt>
    <dgm:pt modelId="{A219296F-63D5-44F6-B6F3-83CA5FF2485F}" type="parTrans" cxnId="{ED0123D9-EB24-42E3-A492-B6070FFF524F}">
      <dgm:prSet/>
      <dgm:spPr/>
      <dgm:t>
        <a:bodyPr/>
        <a:lstStyle/>
        <a:p>
          <a:endParaRPr lang="es-MX"/>
        </a:p>
      </dgm:t>
    </dgm:pt>
    <dgm:pt modelId="{77521C43-B090-4C5F-AB8B-4705946DA985}" type="sibTrans" cxnId="{ED0123D9-EB24-42E3-A492-B6070FFF524F}">
      <dgm:prSet/>
      <dgm:spPr/>
      <dgm:t>
        <a:bodyPr/>
        <a:lstStyle/>
        <a:p>
          <a:endParaRPr lang="es-MX"/>
        </a:p>
      </dgm:t>
    </dgm:pt>
    <dgm:pt modelId="{0C0210B4-39F9-497C-A446-E517AF740CC0}" type="pres">
      <dgm:prSet presAssocID="{4BAE22C9-22D3-4478-B207-0C323A1C413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C117EB6-33D9-47F6-B57D-D2028A2D8EBF}" type="pres">
      <dgm:prSet presAssocID="{4BAE22C9-22D3-4478-B207-0C323A1C4136}" presName="arrow" presStyleLbl="bgShp" presStyleIdx="0" presStyleCnt="1" custLinFactNeighborX="-733" custLinFactNeighborY="-3216"/>
      <dgm:spPr/>
    </dgm:pt>
    <dgm:pt modelId="{A2B63FD8-C118-43C0-A641-C85940160694}" type="pres">
      <dgm:prSet presAssocID="{4BAE22C9-22D3-4478-B207-0C323A1C4136}" presName="linearProcess" presStyleCnt="0"/>
      <dgm:spPr/>
    </dgm:pt>
    <dgm:pt modelId="{1E93232A-3BE2-4B49-B1C5-6750935CAC53}" type="pres">
      <dgm:prSet presAssocID="{C9A09231-19E6-4A82-BC7B-CD2AA38BF0CA}" presName="textNode" presStyleLbl="node1" presStyleIdx="0" presStyleCnt="5" custScaleX="138317" custScaleY="1406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9E0F2A-1FF7-46C8-8489-0CC7A0357B83}" type="pres">
      <dgm:prSet presAssocID="{52928B92-6859-4326-9AF0-D5E24C89CB07}" presName="sibTrans" presStyleCnt="0"/>
      <dgm:spPr/>
    </dgm:pt>
    <dgm:pt modelId="{02F7AA6D-D822-4A3B-B097-B746DD8B3378}" type="pres">
      <dgm:prSet presAssocID="{9CBE62FB-8CBC-4E2D-8A39-1F91894C0556}" presName="textNode" presStyleLbl="node1" presStyleIdx="1" presStyleCnt="5" custScaleX="120588" custScaleY="136437" custLinFactNeighborX="1" custLinFactNeighborY="-21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422E0E-74FA-4B79-9B53-F509A6006538}" type="pres">
      <dgm:prSet presAssocID="{76062B5B-CCDF-40E7-958B-87CA7080BC9A}" presName="sibTrans" presStyleCnt="0"/>
      <dgm:spPr/>
    </dgm:pt>
    <dgm:pt modelId="{8F0DAF0B-A825-43EE-BD3E-635CEACE7EF4}" type="pres">
      <dgm:prSet presAssocID="{AA07F080-93EE-4E8E-88BC-212505A857EB}" presName="textNode" presStyleLbl="node1" presStyleIdx="2" presStyleCnt="5" custScaleX="117072" custScaleY="1325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839329-E9BF-4A30-9F50-5FE3EA524837}" type="pres">
      <dgm:prSet presAssocID="{DDFD8B74-9A3C-46A5-A1E9-E155A906F911}" presName="sibTrans" presStyleCnt="0"/>
      <dgm:spPr/>
    </dgm:pt>
    <dgm:pt modelId="{8A8849A3-4A22-4636-AB27-26C78388F19D}" type="pres">
      <dgm:prSet presAssocID="{F66C16D8-2221-40CA-95B0-8A08EC146B39}" presName="textNode" presStyleLbl="node1" presStyleIdx="3" presStyleCnt="5" custScaleX="117072" custScaleY="1325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807CF9-DD22-48CF-B88D-D009A0F2165C}" type="pres">
      <dgm:prSet presAssocID="{04F357B1-EA54-403E-A356-41ECF9B3245C}" presName="sibTrans" presStyleCnt="0"/>
      <dgm:spPr/>
    </dgm:pt>
    <dgm:pt modelId="{85785E1C-8F62-4514-8047-36B14F6D0408}" type="pres">
      <dgm:prSet presAssocID="{0B31B077-E13F-4967-85B1-E695D3043EE3}" presName="textNode" presStyleLbl="node1" presStyleIdx="4" presStyleCnt="5" custScaleX="117072" custScaleY="1325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9002D1C-C8BF-4A4E-8F3C-C2D944675B4B}" type="presOf" srcId="{0B31B077-E13F-4967-85B1-E695D3043EE3}" destId="{85785E1C-8F62-4514-8047-36B14F6D0408}" srcOrd="0" destOrd="0" presId="urn:microsoft.com/office/officeart/2005/8/layout/hProcess9"/>
    <dgm:cxn modelId="{E911644B-6031-48CE-98D1-7D376617516B}" type="presOf" srcId="{F66C16D8-2221-40CA-95B0-8A08EC146B39}" destId="{8A8849A3-4A22-4636-AB27-26C78388F19D}" srcOrd="0" destOrd="0" presId="urn:microsoft.com/office/officeart/2005/8/layout/hProcess9"/>
    <dgm:cxn modelId="{1D6645C0-71B6-41C0-8A62-C0BEE1D49C47}" srcId="{4BAE22C9-22D3-4478-B207-0C323A1C4136}" destId="{9CBE62FB-8CBC-4E2D-8A39-1F91894C0556}" srcOrd="1" destOrd="0" parTransId="{516ABBEE-8E34-47C9-B5EF-412FAD157A53}" sibTransId="{76062B5B-CCDF-40E7-958B-87CA7080BC9A}"/>
    <dgm:cxn modelId="{34D90C93-0464-41A8-84A3-12DC5E40E66E}" type="presOf" srcId="{AA07F080-93EE-4E8E-88BC-212505A857EB}" destId="{8F0DAF0B-A825-43EE-BD3E-635CEACE7EF4}" srcOrd="0" destOrd="0" presId="urn:microsoft.com/office/officeart/2005/8/layout/hProcess9"/>
    <dgm:cxn modelId="{D4744F4A-06B2-4B0E-866E-A0B9AD2D0F5E}" type="presOf" srcId="{4BAE22C9-22D3-4478-B207-0C323A1C4136}" destId="{0C0210B4-39F9-497C-A446-E517AF740CC0}" srcOrd="0" destOrd="0" presId="urn:microsoft.com/office/officeart/2005/8/layout/hProcess9"/>
    <dgm:cxn modelId="{ED0123D9-EB24-42E3-A492-B6070FFF524F}" srcId="{4BAE22C9-22D3-4478-B207-0C323A1C4136}" destId="{0B31B077-E13F-4967-85B1-E695D3043EE3}" srcOrd="4" destOrd="0" parTransId="{A219296F-63D5-44F6-B6F3-83CA5FF2485F}" sibTransId="{77521C43-B090-4C5F-AB8B-4705946DA985}"/>
    <dgm:cxn modelId="{8734AE23-20C6-434D-93C9-786C6C688090}" srcId="{4BAE22C9-22D3-4478-B207-0C323A1C4136}" destId="{F66C16D8-2221-40CA-95B0-8A08EC146B39}" srcOrd="3" destOrd="0" parTransId="{E626E3BD-78A3-419D-BD5E-750993FB2FB0}" sibTransId="{04F357B1-EA54-403E-A356-41ECF9B3245C}"/>
    <dgm:cxn modelId="{09468702-84B3-454E-9DB2-E84C32D7040C}" type="presOf" srcId="{9CBE62FB-8CBC-4E2D-8A39-1F91894C0556}" destId="{02F7AA6D-D822-4A3B-B097-B746DD8B3378}" srcOrd="0" destOrd="0" presId="urn:microsoft.com/office/officeart/2005/8/layout/hProcess9"/>
    <dgm:cxn modelId="{4486FF4D-B271-4190-A839-9FFCF9802DDA}" srcId="{4BAE22C9-22D3-4478-B207-0C323A1C4136}" destId="{C9A09231-19E6-4A82-BC7B-CD2AA38BF0CA}" srcOrd="0" destOrd="0" parTransId="{0EAB484C-0BB3-4105-8623-9D018AC7D40A}" sibTransId="{52928B92-6859-4326-9AF0-D5E24C89CB07}"/>
    <dgm:cxn modelId="{BA1EDB23-48A8-452D-836B-F78CB23B6D6E}" srcId="{4BAE22C9-22D3-4478-B207-0C323A1C4136}" destId="{AA07F080-93EE-4E8E-88BC-212505A857EB}" srcOrd="2" destOrd="0" parTransId="{828886AB-3F77-452B-85BE-32EF166670E4}" sibTransId="{DDFD8B74-9A3C-46A5-A1E9-E155A906F911}"/>
    <dgm:cxn modelId="{AF7A394D-19F6-4280-B8E4-F9884F90B318}" type="presOf" srcId="{C9A09231-19E6-4A82-BC7B-CD2AA38BF0CA}" destId="{1E93232A-3BE2-4B49-B1C5-6750935CAC53}" srcOrd="0" destOrd="0" presId="urn:microsoft.com/office/officeart/2005/8/layout/hProcess9"/>
    <dgm:cxn modelId="{19F47734-6491-4ABF-B1AF-D9231D3162E4}" type="presParOf" srcId="{0C0210B4-39F9-497C-A446-E517AF740CC0}" destId="{9C117EB6-33D9-47F6-B57D-D2028A2D8EBF}" srcOrd="0" destOrd="0" presId="urn:microsoft.com/office/officeart/2005/8/layout/hProcess9"/>
    <dgm:cxn modelId="{3300D8A5-CE05-4DD9-A5C9-E1E2F8B6C618}" type="presParOf" srcId="{0C0210B4-39F9-497C-A446-E517AF740CC0}" destId="{A2B63FD8-C118-43C0-A641-C85940160694}" srcOrd="1" destOrd="0" presId="urn:microsoft.com/office/officeart/2005/8/layout/hProcess9"/>
    <dgm:cxn modelId="{76DB620A-A037-4828-AA9C-F0EDC89C605E}" type="presParOf" srcId="{A2B63FD8-C118-43C0-A641-C85940160694}" destId="{1E93232A-3BE2-4B49-B1C5-6750935CAC53}" srcOrd="0" destOrd="0" presId="urn:microsoft.com/office/officeart/2005/8/layout/hProcess9"/>
    <dgm:cxn modelId="{140CED0F-A302-40E4-820E-333561200E41}" type="presParOf" srcId="{A2B63FD8-C118-43C0-A641-C85940160694}" destId="{1B9E0F2A-1FF7-46C8-8489-0CC7A0357B83}" srcOrd="1" destOrd="0" presId="urn:microsoft.com/office/officeart/2005/8/layout/hProcess9"/>
    <dgm:cxn modelId="{676A5BF0-2A20-4683-B340-DC56A6670901}" type="presParOf" srcId="{A2B63FD8-C118-43C0-A641-C85940160694}" destId="{02F7AA6D-D822-4A3B-B097-B746DD8B3378}" srcOrd="2" destOrd="0" presId="urn:microsoft.com/office/officeart/2005/8/layout/hProcess9"/>
    <dgm:cxn modelId="{904A6FEC-A47C-461B-9684-DD7023945725}" type="presParOf" srcId="{A2B63FD8-C118-43C0-A641-C85940160694}" destId="{6A422E0E-74FA-4B79-9B53-F509A6006538}" srcOrd="3" destOrd="0" presId="urn:microsoft.com/office/officeart/2005/8/layout/hProcess9"/>
    <dgm:cxn modelId="{29467145-861F-463D-AE26-3137681FFB26}" type="presParOf" srcId="{A2B63FD8-C118-43C0-A641-C85940160694}" destId="{8F0DAF0B-A825-43EE-BD3E-635CEACE7EF4}" srcOrd="4" destOrd="0" presId="urn:microsoft.com/office/officeart/2005/8/layout/hProcess9"/>
    <dgm:cxn modelId="{7D5F8DDB-BC2F-445F-9209-25A604EA29F3}" type="presParOf" srcId="{A2B63FD8-C118-43C0-A641-C85940160694}" destId="{17839329-E9BF-4A30-9F50-5FE3EA524837}" srcOrd="5" destOrd="0" presId="urn:microsoft.com/office/officeart/2005/8/layout/hProcess9"/>
    <dgm:cxn modelId="{24BB5C12-56CC-4245-90FF-DAEE3D2A85D9}" type="presParOf" srcId="{A2B63FD8-C118-43C0-A641-C85940160694}" destId="{8A8849A3-4A22-4636-AB27-26C78388F19D}" srcOrd="6" destOrd="0" presId="urn:microsoft.com/office/officeart/2005/8/layout/hProcess9"/>
    <dgm:cxn modelId="{08F7C52B-36DC-4302-B2F4-C40C0B64D9DE}" type="presParOf" srcId="{A2B63FD8-C118-43C0-A641-C85940160694}" destId="{DC807CF9-DD22-48CF-B88D-D009A0F2165C}" srcOrd="7" destOrd="0" presId="urn:microsoft.com/office/officeart/2005/8/layout/hProcess9"/>
    <dgm:cxn modelId="{33188C55-D97B-431C-B148-CE2C39C26C4C}" type="presParOf" srcId="{A2B63FD8-C118-43C0-A641-C85940160694}" destId="{85785E1C-8F62-4514-8047-36B14F6D040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5197EB-F98C-4423-B688-2D00EE89CFEF}" type="doc">
      <dgm:prSet loTypeId="urn:microsoft.com/office/officeart/2005/8/layout/gear1" loCatId="process" qsTypeId="urn:microsoft.com/office/officeart/2005/8/quickstyle/simple5" qsCatId="simple" csTypeId="urn:microsoft.com/office/officeart/2005/8/colors/colorful5" csCatId="colorful" phldr="1"/>
      <dgm:spPr/>
    </dgm:pt>
    <dgm:pt modelId="{32934C7B-4868-4BA3-9805-7E430837A812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Práctica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C14FDDCD-E521-461A-939D-5FEB5CF7ECBA}" type="parTrans" cxnId="{F823100F-FCFD-47C4-9580-324C35707541}">
      <dgm:prSet/>
      <dgm:spPr/>
      <dgm:t>
        <a:bodyPr/>
        <a:lstStyle/>
        <a:p>
          <a:endParaRPr lang="es-MX"/>
        </a:p>
      </dgm:t>
    </dgm:pt>
    <dgm:pt modelId="{FBBA7D7C-A4AA-4218-90C6-A40FF0FC8037}" type="sibTrans" cxnId="{F823100F-FCFD-47C4-9580-324C35707541}">
      <dgm:prSet/>
      <dgm:spPr/>
      <dgm:t>
        <a:bodyPr/>
        <a:lstStyle/>
        <a:p>
          <a:endParaRPr lang="es-MX"/>
        </a:p>
      </dgm:t>
    </dgm:pt>
    <dgm:pt modelId="{6E7E84E4-0BB7-433D-96BB-CB2B7613A513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B44CB4E9-BBEC-4F46-82A0-834F35A61CE2}" type="parTrans" cxnId="{8CBE5B4F-7268-4AA2-B4B1-3AE1692066EE}">
      <dgm:prSet/>
      <dgm:spPr/>
      <dgm:t>
        <a:bodyPr/>
        <a:lstStyle/>
        <a:p>
          <a:endParaRPr lang="es-MX"/>
        </a:p>
      </dgm:t>
    </dgm:pt>
    <dgm:pt modelId="{338D0499-14D7-401A-896A-93A515028A40}" type="sibTrans" cxnId="{8CBE5B4F-7268-4AA2-B4B1-3AE1692066EE}">
      <dgm:prSet/>
      <dgm:spPr/>
      <dgm:t>
        <a:bodyPr/>
        <a:lstStyle/>
        <a:p>
          <a:endParaRPr lang="es-MX"/>
        </a:p>
      </dgm:t>
    </dgm:pt>
    <dgm:pt modelId="{838E7330-8900-4663-9142-A5324DCF0C09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0929877F-1C3E-4663-B872-58FCCCB418E2}" type="parTrans" cxnId="{4C04EB1F-C398-4106-ADAD-1ECB33541CFB}">
      <dgm:prSet/>
      <dgm:spPr/>
      <dgm:t>
        <a:bodyPr/>
        <a:lstStyle/>
        <a:p>
          <a:endParaRPr lang="es-MX"/>
        </a:p>
      </dgm:t>
    </dgm:pt>
    <dgm:pt modelId="{6551DF54-105A-4566-BC38-216EACF4841B}" type="sibTrans" cxnId="{4C04EB1F-C398-4106-ADAD-1ECB33541CFB}">
      <dgm:prSet/>
      <dgm:spPr/>
      <dgm:t>
        <a:bodyPr/>
        <a:lstStyle/>
        <a:p>
          <a:endParaRPr lang="es-MX"/>
        </a:p>
      </dgm:t>
    </dgm:pt>
    <dgm:pt modelId="{AF656D01-672A-426B-B56C-8DF5954BF2E9}" type="pres">
      <dgm:prSet presAssocID="{6F5197EB-F98C-4423-B688-2D00EE89CFE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DD1A278-1E82-4EDA-9179-F19EA35EC231}" type="pres">
      <dgm:prSet presAssocID="{32934C7B-4868-4BA3-9805-7E430837A812}" presName="gear1" presStyleLbl="node1" presStyleIdx="0" presStyleCnt="3" custScaleX="74965" custScaleY="81798" custLinFactNeighborX="-9612" custLinFactNeighborY="-200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6FA01A-F6AD-4916-834A-B20BC98529EC}" type="pres">
      <dgm:prSet presAssocID="{32934C7B-4868-4BA3-9805-7E430837A812}" presName="gear1srcNode" presStyleLbl="node1" presStyleIdx="0" presStyleCnt="3"/>
      <dgm:spPr/>
      <dgm:t>
        <a:bodyPr/>
        <a:lstStyle/>
        <a:p>
          <a:endParaRPr lang="es-MX"/>
        </a:p>
      </dgm:t>
    </dgm:pt>
    <dgm:pt modelId="{723B3CA7-9795-4E14-B8DE-FB59ED9832ED}" type="pres">
      <dgm:prSet presAssocID="{32934C7B-4868-4BA3-9805-7E430837A812}" presName="gear1dstNode" presStyleLbl="node1" presStyleIdx="0" presStyleCnt="3"/>
      <dgm:spPr/>
      <dgm:t>
        <a:bodyPr/>
        <a:lstStyle/>
        <a:p>
          <a:endParaRPr lang="es-MX"/>
        </a:p>
      </dgm:t>
    </dgm:pt>
    <dgm:pt modelId="{AEF7FD17-3B26-4AC5-BD16-57B5B7ABFE7F}" type="pres">
      <dgm:prSet presAssocID="{6E7E84E4-0BB7-433D-96BB-CB2B7613A51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271BF-53CB-4CDC-BB13-23E6F7AC6309}" type="pres">
      <dgm:prSet presAssocID="{6E7E84E4-0BB7-433D-96BB-CB2B7613A513}" presName="gear2srcNode" presStyleLbl="node1" presStyleIdx="1" presStyleCnt="3"/>
      <dgm:spPr/>
      <dgm:t>
        <a:bodyPr/>
        <a:lstStyle/>
        <a:p>
          <a:endParaRPr lang="es-MX"/>
        </a:p>
      </dgm:t>
    </dgm:pt>
    <dgm:pt modelId="{DF4824FE-0E33-4D7C-9218-348D1B15B03E}" type="pres">
      <dgm:prSet presAssocID="{6E7E84E4-0BB7-433D-96BB-CB2B7613A513}" presName="gear2dstNode" presStyleLbl="node1" presStyleIdx="1" presStyleCnt="3"/>
      <dgm:spPr/>
      <dgm:t>
        <a:bodyPr/>
        <a:lstStyle/>
        <a:p>
          <a:endParaRPr lang="es-MX"/>
        </a:p>
      </dgm:t>
    </dgm:pt>
    <dgm:pt modelId="{38116EC7-FCE6-4E57-B899-2966E41AC509}" type="pres">
      <dgm:prSet presAssocID="{838E7330-8900-4663-9142-A5324DCF0C09}" presName="gear3" presStyleLbl="node1" presStyleIdx="2" presStyleCnt="3"/>
      <dgm:spPr/>
      <dgm:t>
        <a:bodyPr/>
        <a:lstStyle/>
        <a:p>
          <a:endParaRPr lang="es-MX"/>
        </a:p>
      </dgm:t>
    </dgm:pt>
    <dgm:pt modelId="{F3D990AC-33AC-4602-90BC-A0DF2ABBFE77}" type="pres">
      <dgm:prSet presAssocID="{838E7330-8900-4663-9142-A5324DCF0C0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2D14C7-4F22-4F8F-975E-62AF4D5E607D}" type="pres">
      <dgm:prSet presAssocID="{838E7330-8900-4663-9142-A5324DCF0C09}" presName="gear3srcNode" presStyleLbl="node1" presStyleIdx="2" presStyleCnt="3"/>
      <dgm:spPr/>
      <dgm:t>
        <a:bodyPr/>
        <a:lstStyle/>
        <a:p>
          <a:endParaRPr lang="es-MX"/>
        </a:p>
      </dgm:t>
    </dgm:pt>
    <dgm:pt modelId="{88931AAE-C03A-4041-8FD3-3FD67BCB66FD}" type="pres">
      <dgm:prSet presAssocID="{838E7330-8900-4663-9142-A5324DCF0C09}" presName="gear3dstNode" presStyleLbl="node1" presStyleIdx="2" presStyleCnt="3"/>
      <dgm:spPr/>
      <dgm:t>
        <a:bodyPr/>
        <a:lstStyle/>
        <a:p>
          <a:endParaRPr lang="es-MX"/>
        </a:p>
      </dgm:t>
    </dgm:pt>
    <dgm:pt modelId="{0F3A7611-D866-4F57-BD78-E82755796E75}" type="pres">
      <dgm:prSet presAssocID="{FBBA7D7C-A4AA-4218-90C6-A40FF0FC8037}" presName="connector1" presStyleLbl="sibTrans2D1" presStyleIdx="0" presStyleCnt="3" custAng="156265" custScaleX="73060" custScaleY="78824" custLinFactNeighborX="-1941" custLinFactNeighborY="-7895"/>
      <dgm:spPr/>
      <dgm:t>
        <a:bodyPr/>
        <a:lstStyle/>
        <a:p>
          <a:endParaRPr lang="es-MX"/>
        </a:p>
      </dgm:t>
    </dgm:pt>
    <dgm:pt modelId="{4C91B359-B933-42F3-BBC1-3919DE943753}" type="pres">
      <dgm:prSet presAssocID="{338D0499-14D7-401A-896A-93A515028A40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920E160D-BBAD-4906-B539-C334109F92B3}" type="pres">
      <dgm:prSet presAssocID="{6551DF54-105A-4566-BC38-216EACF4841B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4C04EB1F-C398-4106-ADAD-1ECB33541CFB}" srcId="{6F5197EB-F98C-4423-B688-2D00EE89CFEF}" destId="{838E7330-8900-4663-9142-A5324DCF0C09}" srcOrd="2" destOrd="0" parTransId="{0929877F-1C3E-4663-B872-58FCCCB418E2}" sibTransId="{6551DF54-105A-4566-BC38-216EACF4841B}"/>
    <dgm:cxn modelId="{4909DF32-AAA1-499E-8924-93ADA907A44D}" type="presOf" srcId="{FBBA7D7C-A4AA-4218-90C6-A40FF0FC8037}" destId="{0F3A7611-D866-4F57-BD78-E82755796E75}" srcOrd="0" destOrd="0" presId="urn:microsoft.com/office/officeart/2005/8/layout/gear1"/>
    <dgm:cxn modelId="{60F11BF7-7F4E-4253-B738-E8BC4FECA711}" type="presOf" srcId="{6E7E84E4-0BB7-433D-96BB-CB2B7613A513}" destId="{AEF7FD17-3B26-4AC5-BD16-57B5B7ABFE7F}" srcOrd="0" destOrd="0" presId="urn:microsoft.com/office/officeart/2005/8/layout/gear1"/>
    <dgm:cxn modelId="{88A7C2D2-ACA6-4FA2-9C29-BD0D78968190}" type="presOf" srcId="{6551DF54-105A-4566-BC38-216EACF4841B}" destId="{920E160D-BBAD-4906-B539-C334109F92B3}" srcOrd="0" destOrd="0" presId="urn:microsoft.com/office/officeart/2005/8/layout/gear1"/>
    <dgm:cxn modelId="{F0A4AFC7-AC3D-4EDF-A99D-FCD3A13A4C60}" type="presOf" srcId="{6E7E84E4-0BB7-433D-96BB-CB2B7613A513}" destId="{DF4824FE-0E33-4D7C-9218-348D1B15B03E}" srcOrd="2" destOrd="0" presId="urn:microsoft.com/office/officeart/2005/8/layout/gear1"/>
    <dgm:cxn modelId="{8CBE5B4F-7268-4AA2-B4B1-3AE1692066EE}" srcId="{6F5197EB-F98C-4423-B688-2D00EE89CFEF}" destId="{6E7E84E4-0BB7-433D-96BB-CB2B7613A513}" srcOrd="1" destOrd="0" parTransId="{B44CB4E9-BBEC-4F46-82A0-834F35A61CE2}" sibTransId="{338D0499-14D7-401A-896A-93A515028A40}"/>
    <dgm:cxn modelId="{DAB366D7-80EA-45AC-9246-618E19F099BE}" type="presOf" srcId="{6F5197EB-F98C-4423-B688-2D00EE89CFEF}" destId="{AF656D01-672A-426B-B56C-8DF5954BF2E9}" srcOrd="0" destOrd="0" presId="urn:microsoft.com/office/officeart/2005/8/layout/gear1"/>
    <dgm:cxn modelId="{48EC51C4-FB9C-4D2D-B4E4-1589C156537E}" type="presOf" srcId="{838E7330-8900-4663-9142-A5324DCF0C09}" destId="{38116EC7-FCE6-4E57-B899-2966E41AC509}" srcOrd="0" destOrd="0" presId="urn:microsoft.com/office/officeart/2005/8/layout/gear1"/>
    <dgm:cxn modelId="{3E3264DA-1E1B-45F3-AAA7-265CE79866E4}" type="presOf" srcId="{838E7330-8900-4663-9142-A5324DCF0C09}" destId="{88931AAE-C03A-4041-8FD3-3FD67BCB66FD}" srcOrd="3" destOrd="0" presId="urn:microsoft.com/office/officeart/2005/8/layout/gear1"/>
    <dgm:cxn modelId="{4EE1EB02-E50C-45F9-B1E7-B96CF371D659}" type="presOf" srcId="{32934C7B-4868-4BA3-9805-7E430837A812}" destId="{6DD1A278-1E82-4EDA-9179-F19EA35EC231}" srcOrd="0" destOrd="0" presId="urn:microsoft.com/office/officeart/2005/8/layout/gear1"/>
    <dgm:cxn modelId="{35BA7FD8-9659-4AD4-AA27-302FE23CC29D}" type="presOf" srcId="{32934C7B-4868-4BA3-9805-7E430837A812}" destId="{A26FA01A-F6AD-4916-834A-B20BC98529EC}" srcOrd="1" destOrd="0" presId="urn:microsoft.com/office/officeart/2005/8/layout/gear1"/>
    <dgm:cxn modelId="{9C4050E8-921E-44F8-BDC1-7AF2B973B5C5}" type="presOf" srcId="{32934C7B-4868-4BA3-9805-7E430837A812}" destId="{723B3CA7-9795-4E14-B8DE-FB59ED9832ED}" srcOrd="2" destOrd="0" presId="urn:microsoft.com/office/officeart/2005/8/layout/gear1"/>
    <dgm:cxn modelId="{F823100F-FCFD-47C4-9580-324C35707541}" srcId="{6F5197EB-F98C-4423-B688-2D00EE89CFEF}" destId="{32934C7B-4868-4BA3-9805-7E430837A812}" srcOrd="0" destOrd="0" parTransId="{C14FDDCD-E521-461A-939D-5FEB5CF7ECBA}" sibTransId="{FBBA7D7C-A4AA-4218-90C6-A40FF0FC8037}"/>
    <dgm:cxn modelId="{4C855DA6-1484-4AF3-9E52-6C94F8ADC246}" type="presOf" srcId="{838E7330-8900-4663-9142-A5324DCF0C09}" destId="{B42D14C7-4F22-4F8F-975E-62AF4D5E607D}" srcOrd="2" destOrd="0" presId="urn:microsoft.com/office/officeart/2005/8/layout/gear1"/>
    <dgm:cxn modelId="{CF33788A-C82C-448C-8BF1-3D4B12836955}" type="presOf" srcId="{338D0499-14D7-401A-896A-93A515028A40}" destId="{4C91B359-B933-42F3-BBC1-3919DE943753}" srcOrd="0" destOrd="0" presId="urn:microsoft.com/office/officeart/2005/8/layout/gear1"/>
    <dgm:cxn modelId="{4C6840E6-DD3C-4EB6-901C-49679727F1F8}" type="presOf" srcId="{6E7E84E4-0BB7-433D-96BB-CB2B7613A513}" destId="{971271BF-53CB-4CDC-BB13-23E6F7AC6309}" srcOrd="1" destOrd="0" presId="urn:microsoft.com/office/officeart/2005/8/layout/gear1"/>
    <dgm:cxn modelId="{2DC02BC1-E5E3-4FA6-82FD-4C2A5148BD63}" type="presOf" srcId="{838E7330-8900-4663-9142-A5324DCF0C09}" destId="{F3D990AC-33AC-4602-90BC-A0DF2ABBFE77}" srcOrd="1" destOrd="0" presId="urn:microsoft.com/office/officeart/2005/8/layout/gear1"/>
    <dgm:cxn modelId="{41253D45-765E-443B-AEC0-B7202023E159}" type="presParOf" srcId="{AF656D01-672A-426B-B56C-8DF5954BF2E9}" destId="{6DD1A278-1E82-4EDA-9179-F19EA35EC231}" srcOrd="0" destOrd="0" presId="urn:microsoft.com/office/officeart/2005/8/layout/gear1"/>
    <dgm:cxn modelId="{B0399AE8-4139-4F4A-BF94-C285714B72AA}" type="presParOf" srcId="{AF656D01-672A-426B-B56C-8DF5954BF2E9}" destId="{A26FA01A-F6AD-4916-834A-B20BC98529EC}" srcOrd="1" destOrd="0" presId="urn:microsoft.com/office/officeart/2005/8/layout/gear1"/>
    <dgm:cxn modelId="{BD616C53-2676-44CA-BCF2-074944ADB1BF}" type="presParOf" srcId="{AF656D01-672A-426B-B56C-8DF5954BF2E9}" destId="{723B3CA7-9795-4E14-B8DE-FB59ED9832ED}" srcOrd="2" destOrd="0" presId="urn:microsoft.com/office/officeart/2005/8/layout/gear1"/>
    <dgm:cxn modelId="{F33F1237-13FD-4331-A203-A7D1EAACDEE7}" type="presParOf" srcId="{AF656D01-672A-426B-B56C-8DF5954BF2E9}" destId="{AEF7FD17-3B26-4AC5-BD16-57B5B7ABFE7F}" srcOrd="3" destOrd="0" presId="urn:microsoft.com/office/officeart/2005/8/layout/gear1"/>
    <dgm:cxn modelId="{56A98816-F493-4AD8-B5EC-81BEC7C79986}" type="presParOf" srcId="{AF656D01-672A-426B-B56C-8DF5954BF2E9}" destId="{971271BF-53CB-4CDC-BB13-23E6F7AC6309}" srcOrd="4" destOrd="0" presId="urn:microsoft.com/office/officeart/2005/8/layout/gear1"/>
    <dgm:cxn modelId="{A61FC1FA-28A4-4198-8257-41649C0919B5}" type="presParOf" srcId="{AF656D01-672A-426B-B56C-8DF5954BF2E9}" destId="{DF4824FE-0E33-4D7C-9218-348D1B15B03E}" srcOrd="5" destOrd="0" presId="urn:microsoft.com/office/officeart/2005/8/layout/gear1"/>
    <dgm:cxn modelId="{B9CBF303-3124-4B1F-9F93-264F378778A2}" type="presParOf" srcId="{AF656D01-672A-426B-B56C-8DF5954BF2E9}" destId="{38116EC7-FCE6-4E57-B899-2966E41AC509}" srcOrd="6" destOrd="0" presId="urn:microsoft.com/office/officeart/2005/8/layout/gear1"/>
    <dgm:cxn modelId="{253B1875-41CF-43B6-9182-1557ABAF3CC4}" type="presParOf" srcId="{AF656D01-672A-426B-B56C-8DF5954BF2E9}" destId="{F3D990AC-33AC-4602-90BC-A0DF2ABBFE77}" srcOrd="7" destOrd="0" presId="urn:microsoft.com/office/officeart/2005/8/layout/gear1"/>
    <dgm:cxn modelId="{56E91208-D2B1-4152-9F6E-A0CB4CD25DD0}" type="presParOf" srcId="{AF656D01-672A-426B-B56C-8DF5954BF2E9}" destId="{B42D14C7-4F22-4F8F-975E-62AF4D5E607D}" srcOrd="8" destOrd="0" presId="urn:microsoft.com/office/officeart/2005/8/layout/gear1"/>
    <dgm:cxn modelId="{156306DC-4AE6-4203-9882-B154185D6FFC}" type="presParOf" srcId="{AF656D01-672A-426B-B56C-8DF5954BF2E9}" destId="{88931AAE-C03A-4041-8FD3-3FD67BCB66FD}" srcOrd="9" destOrd="0" presId="urn:microsoft.com/office/officeart/2005/8/layout/gear1"/>
    <dgm:cxn modelId="{6888529D-6CA4-4281-8E08-DD7665AE7535}" type="presParOf" srcId="{AF656D01-672A-426B-B56C-8DF5954BF2E9}" destId="{0F3A7611-D866-4F57-BD78-E82755796E75}" srcOrd="10" destOrd="0" presId="urn:microsoft.com/office/officeart/2005/8/layout/gear1"/>
    <dgm:cxn modelId="{22BE6BEA-5476-40D1-BA34-8EC57BB518D1}" type="presParOf" srcId="{AF656D01-672A-426B-B56C-8DF5954BF2E9}" destId="{4C91B359-B933-42F3-BBC1-3919DE943753}" srcOrd="11" destOrd="0" presId="urn:microsoft.com/office/officeart/2005/8/layout/gear1"/>
    <dgm:cxn modelId="{E413F4FB-0576-4A41-9D4F-AD9AED24B3D5}" type="presParOf" srcId="{AF656D01-672A-426B-B56C-8DF5954BF2E9}" destId="{920E160D-BBAD-4906-B539-C334109F92B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9F6FBA-F4B5-4FCB-BC39-56325DAC8376}" type="doc">
      <dgm:prSet loTypeId="urn:microsoft.com/office/officeart/2005/8/layout/h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B48378B-D6F7-441F-86D8-746DA044E51C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Comunidad escolar </a:t>
          </a:r>
        </a:p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Segura</a:t>
          </a:r>
        </a:p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Acogedora</a:t>
          </a:r>
        </a:p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colaborativa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F1F4C8-31CB-4126-8B49-76CC4DE06E3D}" type="parTrans" cxnId="{1025DC3E-9D12-4A22-AEB4-16873F245D66}">
      <dgm:prSet/>
      <dgm:spPr/>
      <dgm:t>
        <a:bodyPr/>
        <a:lstStyle/>
        <a:p>
          <a:endParaRPr lang="es-MX"/>
        </a:p>
      </dgm:t>
    </dgm:pt>
    <dgm:pt modelId="{910ACAC5-805E-41D9-B504-CA2F304FE94F}" type="sibTrans" cxnId="{1025DC3E-9D12-4A22-AEB4-16873F245D66}">
      <dgm:prSet/>
      <dgm:spPr/>
      <dgm:t>
        <a:bodyPr/>
        <a:lstStyle/>
        <a:p>
          <a:endParaRPr lang="es-MX"/>
        </a:p>
      </dgm:t>
    </dgm:pt>
    <dgm:pt modelId="{D376F21F-0B99-4410-B52C-06EB75179458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Desarrollo de valores compartidos por todos 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F71AD8-9317-4713-B071-51BA3BC8241C}" type="parTrans" cxnId="{43ECBCD0-BF34-4386-B431-295703219D3B}">
      <dgm:prSet/>
      <dgm:spPr/>
      <dgm:t>
        <a:bodyPr/>
        <a:lstStyle/>
        <a:p>
          <a:endParaRPr lang="es-MX"/>
        </a:p>
      </dgm:t>
    </dgm:pt>
    <dgm:pt modelId="{CE963C79-517E-42C2-8223-AB8FF30F6691}" type="sibTrans" cxnId="{43ECBCD0-BF34-4386-B431-295703219D3B}">
      <dgm:prSet/>
      <dgm:spPr/>
      <dgm:t>
        <a:bodyPr/>
        <a:lstStyle/>
        <a:p>
          <a:endParaRPr lang="es-MX"/>
        </a:p>
      </dgm:t>
    </dgm:pt>
    <dgm:pt modelId="{0BE576BC-5273-46C0-8F83-B33BD814B4A9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Guían las decisiones que se concretan en las políticas de cada escuela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3CE317-014F-419B-BD7E-37111569172F}" type="parTrans" cxnId="{88DBE24A-CAB5-4163-B604-8BC4480AC528}">
      <dgm:prSet/>
      <dgm:spPr/>
      <dgm:t>
        <a:bodyPr/>
        <a:lstStyle/>
        <a:p>
          <a:endParaRPr lang="es-MX"/>
        </a:p>
      </dgm:t>
    </dgm:pt>
    <dgm:pt modelId="{86D26C73-5EE6-4F36-BE6B-7E7DEE18ABB0}" type="sibTrans" cxnId="{88DBE24A-CAB5-4163-B604-8BC4480AC528}">
      <dgm:prSet/>
      <dgm:spPr/>
      <dgm:t>
        <a:bodyPr/>
        <a:lstStyle/>
        <a:p>
          <a:endParaRPr lang="es-MX"/>
        </a:p>
      </dgm:t>
    </dgm:pt>
    <dgm:pt modelId="{97FC1C1A-BE36-4A48-8C82-5D4B87F77ECD}" type="pres">
      <dgm:prSet presAssocID="{E89F6FBA-F4B5-4FCB-BC39-56325DAC83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11B52C-0FDB-43C5-8393-F89E26B3A557}" type="pres">
      <dgm:prSet presAssocID="{6B48378B-D6F7-441F-86D8-746DA044E5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71F2C9-0011-47E9-8208-C839F4B71722}" type="pres">
      <dgm:prSet presAssocID="{910ACAC5-805E-41D9-B504-CA2F304FE94F}" presName="sibTrans" presStyleCnt="0"/>
      <dgm:spPr/>
    </dgm:pt>
    <dgm:pt modelId="{C5FB4A61-BE54-409A-84FB-0A21FC08581B}" type="pres">
      <dgm:prSet presAssocID="{D376F21F-0B99-4410-B52C-06EB751794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F69662-3082-4F06-8E36-B3ADB2507DBA}" type="pres">
      <dgm:prSet presAssocID="{CE963C79-517E-42C2-8223-AB8FF30F6691}" presName="sibTrans" presStyleCnt="0"/>
      <dgm:spPr/>
    </dgm:pt>
    <dgm:pt modelId="{1B435CDB-8737-4450-A8F0-14DCBE861B2A}" type="pres">
      <dgm:prSet presAssocID="{0BE576BC-5273-46C0-8F83-B33BD814B4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25DC3E-9D12-4A22-AEB4-16873F245D66}" srcId="{E89F6FBA-F4B5-4FCB-BC39-56325DAC8376}" destId="{6B48378B-D6F7-441F-86D8-746DA044E51C}" srcOrd="0" destOrd="0" parTransId="{9FF1F4C8-31CB-4126-8B49-76CC4DE06E3D}" sibTransId="{910ACAC5-805E-41D9-B504-CA2F304FE94F}"/>
    <dgm:cxn modelId="{88DBE24A-CAB5-4163-B604-8BC4480AC528}" srcId="{E89F6FBA-F4B5-4FCB-BC39-56325DAC8376}" destId="{0BE576BC-5273-46C0-8F83-B33BD814B4A9}" srcOrd="2" destOrd="0" parTransId="{8B3CE317-014F-419B-BD7E-37111569172F}" sibTransId="{86D26C73-5EE6-4F36-BE6B-7E7DEE18ABB0}"/>
    <dgm:cxn modelId="{7C22F5BF-2228-4EA7-AB22-68FF223CBD95}" type="presOf" srcId="{6B48378B-D6F7-441F-86D8-746DA044E51C}" destId="{AB11B52C-0FDB-43C5-8393-F89E26B3A557}" srcOrd="0" destOrd="0" presId="urn:microsoft.com/office/officeart/2005/8/layout/hList6"/>
    <dgm:cxn modelId="{1AB227BF-467D-431E-B9B3-8749983D2BDD}" type="presOf" srcId="{E89F6FBA-F4B5-4FCB-BC39-56325DAC8376}" destId="{97FC1C1A-BE36-4A48-8C82-5D4B87F77ECD}" srcOrd="0" destOrd="0" presId="urn:microsoft.com/office/officeart/2005/8/layout/hList6"/>
    <dgm:cxn modelId="{43ECBCD0-BF34-4386-B431-295703219D3B}" srcId="{E89F6FBA-F4B5-4FCB-BC39-56325DAC8376}" destId="{D376F21F-0B99-4410-B52C-06EB75179458}" srcOrd="1" destOrd="0" parTransId="{8FF71AD8-9317-4713-B071-51BA3BC8241C}" sibTransId="{CE963C79-517E-42C2-8223-AB8FF30F6691}"/>
    <dgm:cxn modelId="{7219546D-0740-4E90-855D-D18722FD475D}" type="presOf" srcId="{D376F21F-0B99-4410-B52C-06EB75179458}" destId="{C5FB4A61-BE54-409A-84FB-0A21FC08581B}" srcOrd="0" destOrd="0" presId="urn:microsoft.com/office/officeart/2005/8/layout/hList6"/>
    <dgm:cxn modelId="{A823B775-25E8-4607-A977-15759010E597}" type="presOf" srcId="{0BE576BC-5273-46C0-8F83-B33BD814B4A9}" destId="{1B435CDB-8737-4450-A8F0-14DCBE861B2A}" srcOrd="0" destOrd="0" presId="urn:microsoft.com/office/officeart/2005/8/layout/hList6"/>
    <dgm:cxn modelId="{4887C837-A366-48A1-A4F7-684F98F69C15}" type="presParOf" srcId="{97FC1C1A-BE36-4A48-8C82-5D4B87F77ECD}" destId="{AB11B52C-0FDB-43C5-8393-F89E26B3A557}" srcOrd="0" destOrd="0" presId="urn:microsoft.com/office/officeart/2005/8/layout/hList6"/>
    <dgm:cxn modelId="{3A17BB19-00DE-4E97-9FBA-27977A86D4B9}" type="presParOf" srcId="{97FC1C1A-BE36-4A48-8C82-5D4B87F77ECD}" destId="{2471F2C9-0011-47E9-8208-C839F4B71722}" srcOrd="1" destOrd="0" presId="urn:microsoft.com/office/officeart/2005/8/layout/hList6"/>
    <dgm:cxn modelId="{E369A027-8F9E-4954-85DB-9EFE6A190996}" type="presParOf" srcId="{97FC1C1A-BE36-4A48-8C82-5D4B87F77ECD}" destId="{C5FB4A61-BE54-409A-84FB-0A21FC08581B}" srcOrd="2" destOrd="0" presId="urn:microsoft.com/office/officeart/2005/8/layout/hList6"/>
    <dgm:cxn modelId="{3C157996-BB66-453E-8E92-28B87F370BAA}" type="presParOf" srcId="{97FC1C1A-BE36-4A48-8C82-5D4B87F77ECD}" destId="{F6F69662-3082-4F06-8E36-B3ADB2507DBA}" srcOrd="3" destOrd="0" presId="urn:microsoft.com/office/officeart/2005/8/layout/hList6"/>
    <dgm:cxn modelId="{B7D2223A-EB18-493A-A31C-8ADF538260FC}" type="presParOf" srcId="{97FC1C1A-BE36-4A48-8C82-5D4B87F77ECD}" destId="{1B435CDB-8737-4450-A8F0-14DCBE861B2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09DBC9-F3D7-4233-852A-FF363C4666B8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FCE8C2F-3F00-4624-A2BE-0EC2BDEE8DE0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Inclusión como desarrollo central de la escuela </a:t>
          </a:r>
          <a:endParaRPr lang="es-MX" sz="28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4CBC2C-AE8F-440C-9ADA-EAADACF6D9A1}" type="parTrans" cxnId="{40928DC2-A1C4-4608-8513-620B218D0100}">
      <dgm:prSet/>
      <dgm:spPr/>
      <dgm:t>
        <a:bodyPr/>
        <a:lstStyle/>
        <a:p>
          <a:endParaRPr lang="es-MX"/>
        </a:p>
      </dgm:t>
    </dgm:pt>
    <dgm:pt modelId="{918AD836-E7B9-405B-BAD8-77593DB7E0F3}" type="sibTrans" cxnId="{40928DC2-A1C4-4608-8513-620B218D0100}">
      <dgm:prSet/>
      <dgm:spPr/>
      <dgm:t>
        <a:bodyPr/>
        <a:lstStyle/>
        <a:p>
          <a:endParaRPr lang="es-MX"/>
        </a:p>
      </dgm:t>
    </dgm:pt>
    <dgm:pt modelId="{9401A699-9A9F-4688-A56E-01F5989F794A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Mejora del aprendizaje</a:t>
          </a:r>
          <a:endParaRPr lang="es-MX" sz="28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13019-DDB3-4FE1-B6C8-80AE2A45364C}" type="parTrans" cxnId="{5EC438BB-3379-4945-A34C-7EDA4DFA50D3}">
      <dgm:prSet/>
      <dgm:spPr/>
      <dgm:t>
        <a:bodyPr/>
        <a:lstStyle/>
        <a:p>
          <a:endParaRPr lang="es-MX" b="1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F4C09-AB66-4C01-BC17-75F7C57DA9E9}" type="sibTrans" cxnId="{5EC438BB-3379-4945-A34C-7EDA4DFA50D3}">
      <dgm:prSet/>
      <dgm:spPr/>
      <dgm:t>
        <a:bodyPr/>
        <a:lstStyle/>
        <a:p>
          <a:endParaRPr lang="es-MX"/>
        </a:p>
      </dgm:t>
    </dgm:pt>
    <dgm:pt modelId="{1FC5066B-594C-41AB-B538-0AFE950D055B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Promover la participación </a:t>
          </a:r>
          <a:endParaRPr lang="es-MX" sz="24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F5302F-0C25-4A6A-8D41-C30CB3F0092C}" type="parTrans" cxnId="{ECA362B3-5167-4E32-BF1B-C799CF9F49B1}">
      <dgm:prSet/>
      <dgm:spPr/>
      <dgm:t>
        <a:bodyPr/>
        <a:lstStyle/>
        <a:p>
          <a:endParaRPr lang="es-MX" b="1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1E1B60-4A34-4211-8F55-3A14C119A58B}" type="sibTrans" cxnId="{ECA362B3-5167-4E32-BF1B-C799CF9F49B1}">
      <dgm:prSet/>
      <dgm:spPr/>
      <dgm:t>
        <a:bodyPr/>
        <a:lstStyle/>
        <a:p>
          <a:endParaRPr lang="es-MX"/>
        </a:p>
      </dgm:t>
    </dgm:pt>
    <dgm:pt modelId="{6B2DB69A-1382-4484-B7E1-92C854303FDF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Accesibilidad universal </a:t>
          </a:r>
          <a:endParaRPr lang="es-MX" sz="24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FE65A8-4F6D-4502-90D6-B20D36C0981C}" type="parTrans" cxnId="{C92C4E9D-7BC4-4691-9968-3EEEE86FDE7C}">
      <dgm:prSet/>
      <dgm:spPr/>
      <dgm:t>
        <a:bodyPr/>
        <a:lstStyle/>
        <a:p>
          <a:endParaRPr lang="es-MX" b="1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F92739-2F79-44E0-8A59-05AEA55FE564}" type="sibTrans" cxnId="{C92C4E9D-7BC4-4691-9968-3EEEE86FDE7C}">
      <dgm:prSet/>
      <dgm:spPr/>
      <dgm:t>
        <a:bodyPr/>
        <a:lstStyle/>
        <a:p>
          <a:endParaRPr lang="es-MX"/>
        </a:p>
      </dgm:t>
    </dgm:pt>
    <dgm:pt modelId="{3045BECE-5169-43B5-9C7E-E85B71277643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Contar con apoyos para los alumnos</a:t>
          </a:r>
          <a:endParaRPr lang="es-MX" sz="28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6EA5EA-7EAF-42A2-A9A1-39C4A0C80B11}" type="parTrans" cxnId="{534196B8-45C3-4BBC-B8E7-6BEFB56A4FC2}">
      <dgm:prSet/>
      <dgm:spPr/>
      <dgm:t>
        <a:bodyPr/>
        <a:lstStyle/>
        <a:p>
          <a:endParaRPr lang="es-MX" b="1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8493BF-418B-47CC-90A2-DE4DE32A06C5}" type="sibTrans" cxnId="{534196B8-45C3-4BBC-B8E7-6BEFB56A4FC2}">
      <dgm:prSet/>
      <dgm:spPr/>
      <dgm:t>
        <a:bodyPr/>
        <a:lstStyle/>
        <a:p>
          <a:endParaRPr lang="es-MX"/>
        </a:p>
      </dgm:t>
    </dgm:pt>
    <dgm:pt modelId="{F6D25CE9-0E9C-4D84-B4F1-0110B4403931}" type="pres">
      <dgm:prSet presAssocID="{A809DBC9-F3D7-4233-852A-FF363C4666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19FA2C6-45DB-4494-9EE9-F3D233A21038}" type="pres">
      <dgm:prSet presAssocID="{AFCE8C2F-3F00-4624-A2BE-0EC2BDEE8DE0}" presName="centerShape" presStyleLbl="node0" presStyleIdx="0" presStyleCnt="1" custScaleX="206576" custScaleY="181283" custLinFactNeighborX="4405" custLinFactNeighborY="-6400"/>
      <dgm:spPr/>
      <dgm:t>
        <a:bodyPr/>
        <a:lstStyle/>
        <a:p>
          <a:endParaRPr lang="es-MX"/>
        </a:p>
      </dgm:t>
    </dgm:pt>
    <dgm:pt modelId="{5D6979E0-8F83-4FE3-9BD4-FAE8D778D3B7}" type="pres">
      <dgm:prSet presAssocID="{A4E13019-DDB3-4FE1-B6C8-80AE2A45364C}" presName="parTrans" presStyleLbl="sibTrans2D1" presStyleIdx="0" presStyleCnt="4"/>
      <dgm:spPr/>
      <dgm:t>
        <a:bodyPr/>
        <a:lstStyle/>
        <a:p>
          <a:endParaRPr lang="es-MX"/>
        </a:p>
      </dgm:t>
    </dgm:pt>
    <dgm:pt modelId="{EE7F9B6D-45F5-4600-B4FB-3F413E9B9A03}" type="pres">
      <dgm:prSet presAssocID="{A4E13019-DDB3-4FE1-B6C8-80AE2A45364C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3D27F9F-5C95-4341-8BA4-7A33BC94C737}" type="pres">
      <dgm:prSet presAssocID="{9401A699-9A9F-4688-A56E-01F5989F794A}" presName="node" presStyleLbl="node1" presStyleIdx="0" presStyleCnt="4" custScaleX="180671" custScaleY="144458" custRadScaleRad="164091" custRadScaleInc="1330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C983E6-3DF7-4992-A628-9DCE42075EE8}" type="pres">
      <dgm:prSet presAssocID="{5CF5302F-0C25-4A6A-8D41-C30CB3F0092C}" presName="parTrans" presStyleLbl="sibTrans2D1" presStyleIdx="1" presStyleCnt="4"/>
      <dgm:spPr/>
      <dgm:t>
        <a:bodyPr/>
        <a:lstStyle/>
        <a:p>
          <a:endParaRPr lang="es-MX"/>
        </a:p>
      </dgm:t>
    </dgm:pt>
    <dgm:pt modelId="{D14C3F24-F57E-4FC6-BA5D-FA134D156F9F}" type="pres">
      <dgm:prSet presAssocID="{5CF5302F-0C25-4A6A-8D41-C30CB3F0092C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4E9489DE-4C42-4597-ADBB-F0BF4A3D8A71}" type="pres">
      <dgm:prSet presAssocID="{1FC5066B-594C-41AB-B538-0AFE950D055B}" presName="node" presStyleLbl="node1" presStyleIdx="1" presStyleCnt="4" custScaleX="185506" custScaleY="154324" custRadScaleRad="157695" custRadScaleInc="655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E64B17-6696-4D62-8759-E0BDF99722D5}" type="pres">
      <dgm:prSet presAssocID="{AAFE65A8-4F6D-4502-90D6-B20D36C0981C}" presName="parTrans" presStyleLbl="sibTrans2D1" presStyleIdx="2" presStyleCnt="4"/>
      <dgm:spPr/>
      <dgm:t>
        <a:bodyPr/>
        <a:lstStyle/>
        <a:p>
          <a:endParaRPr lang="es-MX"/>
        </a:p>
      </dgm:t>
    </dgm:pt>
    <dgm:pt modelId="{3BED102E-29C3-46B5-A0CA-2588AA5CCFA9}" type="pres">
      <dgm:prSet presAssocID="{AAFE65A8-4F6D-4502-90D6-B20D36C0981C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E0CFA4BF-2543-4689-95E8-69C68B819F09}" type="pres">
      <dgm:prSet presAssocID="{6B2DB69A-1382-4484-B7E1-92C854303FDF}" presName="node" presStyleLbl="node1" presStyleIdx="2" presStyleCnt="4" custScaleX="193339" custScaleY="162972" custRadScaleRad="151190" custRadScaleInc="1280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F7299F-7B2E-4D81-8975-170749379A8F}" type="pres">
      <dgm:prSet presAssocID="{706EA5EA-7EAF-42A2-A9A1-39C4A0C80B11}" presName="parTrans" presStyleLbl="sibTrans2D1" presStyleIdx="3" presStyleCnt="4"/>
      <dgm:spPr/>
      <dgm:t>
        <a:bodyPr/>
        <a:lstStyle/>
        <a:p>
          <a:endParaRPr lang="es-MX"/>
        </a:p>
      </dgm:t>
    </dgm:pt>
    <dgm:pt modelId="{CBD3A5F5-4DBD-4241-9166-764F26B13625}" type="pres">
      <dgm:prSet presAssocID="{706EA5EA-7EAF-42A2-A9A1-39C4A0C80B11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FBC77C02-BA10-4A05-A26C-F782AFA568F1}" type="pres">
      <dgm:prSet presAssocID="{3045BECE-5169-43B5-9C7E-E85B71277643}" presName="node" presStyleLbl="node1" presStyleIdx="3" presStyleCnt="4" custScaleX="187208" custScaleY="153918" custRadScaleRad="157229" custRadScaleInc="748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53927F-EA0A-4D91-96E6-2CF6A0A1CF03}" type="presOf" srcId="{3045BECE-5169-43B5-9C7E-E85B71277643}" destId="{FBC77C02-BA10-4A05-A26C-F782AFA568F1}" srcOrd="0" destOrd="0" presId="urn:microsoft.com/office/officeart/2005/8/layout/radial5"/>
    <dgm:cxn modelId="{978264A1-4469-4635-AD48-5ADF0884BCA0}" type="presOf" srcId="{A809DBC9-F3D7-4233-852A-FF363C4666B8}" destId="{F6D25CE9-0E9C-4D84-B4F1-0110B4403931}" srcOrd="0" destOrd="0" presId="urn:microsoft.com/office/officeart/2005/8/layout/radial5"/>
    <dgm:cxn modelId="{EEE87766-1496-44D6-9A78-02BEFECFA803}" type="presOf" srcId="{6B2DB69A-1382-4484-B7E1-92C854303FDF}" destId="{E0CFA4BF-2543-4689-95E8-69C68B819F09}" srcOrd="0" destOrd="0" presId="urn:microsoft.com/office/officeart/2005/8/layout/radial5"/>
    <dgm:cxn modelId="{BD0CD93A-AD6B-40A8-9683-3B4693B81850}" type="presOf" srcId="{1FC5066B-594C-41AB-B538-0AFE950D055B}" destId="{4E9489DE-4C42-4597-ADBB-F0BF4A3D8A71}" srcOrd="0" destOrd="0" presId="urn:microsoft.com/office/officeart/2005/8/layout/radial5"/>
    <dgm:cxn modelId="{9772B73C-A09E-4131-9D82-5A1EF8B4171D}" type="presOf" srcId="{5CF5302F-0C25-4A6A-8D41-C30CB3F0092C}" destId="{D14C3F24-F57E-4FC6-BA5D-FA134D156F9F}" srcOrd="1" destOrd="0" presId="urn:microsoft.com/office/officeart/2005/8/layout/radial5"/>
    <dgm:cxn modelId="{5EC438BB-3379-4945-A34C-7EDA4DFA50D3}" srcId="{AFCE8C2F-3F00-4624-A2BE-0EC2BDEE8DE0}" destId="{9401A699-9A9F-4688-A56E-01F5989F794A}" srcOrd="0" destOrd="0" parTransId="{A4E13019-DDB3-4FE1-B6C8-80AE2A45364C}" sibTransId="{A4EF4C09-AB66-4C01-BC17-75F7C57DA9E9}"/>
    <dgm:cxn modelId="{E37C9BEC-EB43-4988-B6D0-8D48C33334DE}" type="presOf" srcId="{A4E13019-DDB3-4FE1-B6C8-80AE2A45364C}" destId="{5D6979E0-8F83-4FE3-9BD4-FAE8D778D3B7}" srcOrd="0" destOrd="0" presId="urn:microsoft.com/office/officeart/2005/8/layout/radial5"/>
    <dgm:cxn modelId="{5BB24B6A-691C-4E06-AC4D-0ADD9A3D2CF0}" type="presOf" srcId="{AAFE65A8-4F6D-4502-90D6-B20D36C0981C}" destId="{07E64B17-6696-4D62-8759-E0BDF99722D5}" srcOrd="0" destOrd="0" presId="urn:microsoft.com/office/officeart/2005/8/layout/radial5"/>
    <dgm:cxn modelId="{40928DC2-A1C4-4608-8513-620B218D0100}" srcId="{A809DBC9-F3D7-4233-852A-FF363C4666B8}" destId="{AFCE8C2F-3F00-4624-A2BE-0EC2BDEE8DE0}" srcOrd="0" destOrd="0" parTransId="{0B4CBC2C-AE8F-440C-9ADA-EAADACF6D9A1}" sibTransId="{918AD836-E7B9-405B-BAD8-77593DB7E0F3}"/>
    <dgm:cxn modelId="{C92C4E9D-7BC4-4691-9968-3EEEE86FDE7C}" srcId="{AFCE8C2F-3F00-4624-A2BE-0EC2BDEE8DE0}" destId="{6B2DB69A-1382-4484-B7E1-92C854303FDF}" srcOrd="2" destOrd="0" parTransId="{AAFE65A8-4F6D-4502-90D6-B20D36C0981C}" sibTransId="{B9F92739-2F79-44E0-8A59-05AEA55FE564}"/>
    <dgm:cxn modelId="{3289CBF8-CF34-4CDE-869A-C73129B44290}" type="presOf" srcId="{5CF5302F-0C25-4A6A-8D41-C30CB3F0092C}" destId="{1BC983E6-3DF7-4992-A628-9DCE42075EE8}" srcOrd="0" destOrd="0" presId="urn:microsoft.com/office/officeart/2005/8/layout/radial5"/>
    <dgm:cxn modelId="{15F3B849-DD51-4937-B5E0-1A56C8DD989C}" type="presOf" srcId="{A4E13019-DDB3-4FE1-B6C8-80AE2A45364C}" destId="{EE7F9B6D-45F5-4600-B4FB-3F413E9B9A03}" srcOrd="1" destOrd="0" presId="urn:microsoft.com/office/officeart/2005/8/layout/radial5"/>
    <dgm:cxn modelId="{ECA362B3-5167-4E32-BF1B-C799CF9F49B1}" srcId="{AFCE8C2F-3F00-4624-A2BE-0EC2BDEE8DE0}" destId="{1FC5066B-594C-41AB-B538-0AFE950D055B}" srcOrd="1" destOrd="0" parTransId="{5CF5302F-0C25-4A6A-8D41-C30CB3F0092C}" sibTransId="{E01E1B60-4A34-4211-8F55-3A14C119A58B}"/>
    <dgm:cxn modelId="{8886C2A0-E366-4A02-B177-98E432AB5D53}" type="presOf" srcId="{9401A699-9A9F-4688-A56E-01F5989F794A}" destId="{93D27F9F-5C95-4341-8BA4-7A33BC94C737}" srcOrd="0" destOrd="0" presId="urn:microsoft.com/office/officeart/2005/8/layout/radial5"/>
    <dgm:cxn modelId="{7B4FF4CC-18D3-42F5-BB76-FC2679C1C28B}" type="presOf" srcId="{AAFE65A8-4F6D-4502-90D6-B20D36C0981C}" destId="{3BED102E-29C3-46B5-A0CA-2588AA5CCFA9}" srcOrd="1" destOrd="0" presId="urn:microsoft.com/office/officeart/2005/8/layout/radial5"/>
    <dgm:cxn modelId="{534196B8-45C3-4BBC-B8E7-6BEFB56A4FC2}" srcId="{AFCE8C2F-3F00-4624-A2BE-0EC2BDEE8DE0}" destId="{3045BECE-5169-43B5-9C7E-E85B71277643}" srcOrd="3" destOrd="0" parTransId="{706EA5EA-7EAF-42A2-A9A1-39C4A0C80B11}" sibTransId="{CA8493BF-418B-47CC-90A2-DE4DE32A06C5}"/>
    <dgm:cxn modelId="{EE197C47-7994-4686-BD2E-60A2E6965EBC}" type="presOf" srcId="{706EA5EA-7EAF-42A2-A9A1-39C4A0C80B11}" destId="{9CF7299F-7B2E-4D81-8975-170749379A8F}" srcOrd="0" destOrd="0" presId="urn:microsoft.com/office/officeart/2005/8/layout/radial5"/>
    <dgm:cxn modelId="{6CEE31B5-1630-4185-B3A1-A0A3EB61A4A0}" type="presOf" srcId="{AFCE8C2F-3F00-4624-A2BE-0EC2BDEE8DE0}" destId="{419FA2C6-45DB-4494-9EE9-F3D233A21038}" srcOrd="0" destOrd="0" presId="urn:microsoft.com/office/officeart/2005/8/layout/radial5"/>
    <dgm:cxn modelId="{98E06530-E283-4545-96A2-86F5E273E358}" type="presOf" srcId="{706EA5EA-7EAF-42A2-A9A1-39C4A0C80B11}" destId="{CBD3A5F5-4DBD-4241-9166-764F26B13625}" srcOrd="1" destOrd="0" presId="urn:microsoft.com/office/officeart/2005/8/layout/radial5"/>
    <dgm:cxn modelId="{AD01F45F-4A45-428A-93C3-4922625F98E7}" type="presParOf" srcId="{F6D25CE9-0E9C-4D84-B4F1-0110B4403931}" destId="{419FA2C6-45DB-4494-9EE9-F3D233A21038}" srcOrd="0" destOrd="0" presId="urn:microsoft.com/office/officeart/2005/8/layout/radial5"/>
    <dgm:cxn modelId="{98FC14D0-6D68-4D3C-B488-9A9A442F9E6F}" type="presParOf" srcId="{F6D25CE9-0E9C-4D84-B4F1-0110B4403931}" destId="{5D6979E0-8F83-4FE3-9BD4-FAE8D778D3B7}" srcOrd="1" destOrd="0" presId="urn:microsoft.com/office/officeart/2005/8/layout/radial5"/>
    <dgm:cxn modelId="{09BF2355-7D63-4184-B374-6ACD7A0F0C6D}" type="presParOf" srcId="{5D6979E0-8F83-4FE3-9BD4-FAE8D778D3B7}" destId="{EE7F9B6D-45F5-4600-B4FB-3F413E9B9A03}" srcOrd="0" destOrd="0" presId="urn:microsoft.com/office/officeart/2005/8/layout/radial5"/>
    <dgm:cxn modelId="{FCAC448F-9FC3-4352-8FE8-7431AE3DFDF6}" type="presParOf" srcId="{F6D25CE9-0E9C-4D84-B4F1-0110B4403931}" destId="{93D27F9F-5C95-4341-8BA4-7A33BC94C737}" srcOrd="2" destOrd="0" presId="urn:microsoft.com/office/officeart/2005/8/layout/radial5"/>
    <dgm:cxn modelId="{A03AD142-FCA1-48F3-B90F-B49753446E62}" type="presParOf" srcId="{F6D25CE9-0E9C-4D84-B4F1-0110B4403931}" destId="{1BC983E6-3DF7-4992-A628-9DCE42075EE8}" srcOrd="3" destOrd="0" presId="urn:microsoft.com/office/officeart/2005/8/layout/radial5"/>
    <dgm:cxn modelId="{5109F77A-8133-4E2F-96BA-DD299228D11E}" type="presParOf" srcId="{1BC983E6-3DF7-4992-A628-9DCE42075EE8}" destId="{D14C3F24-F57E-4FC6-BA5D-FA134D156F9F}" srcOrd="0" destOrd="0" presId="urn:microsoft.com/office/officeart/2005/8/layout/radial5"/>
    <dgm:cxn modelId="{F023DCDF-20E7-4075-92F2-B28B094593A3}" type="presParOf" srcId="{F6D25CE9-0E9C-4D84-B4F1-0110B4403931}" destId="{4E9489DE-4C42-4597-ADBB-F0BF4A3D8A71}" srcOrd="4" destOrd="0" presId="urn:microsoft.com/office/officeart/2005/8/layout/radial5"/>
    <dgm:cxn modelId="{6E4158C1-708C-456B-8EC7-7CF15E8B8384}" type="presParOf" srcId="{F6D25CE9-0E9C-4D84-B4F1-0110B4403931}" destId="{07E64B17-6696-4D62-8759-E0BDF99722D5}" srcOrd="5" destOrd="0" presId="urn:microsoft.com/office/officeart/2005/8/layout/radial5"/>
    <dgm:cxn modelId="{716EC8AD-4B64-429D-8404-BA527F3A9E23}" type="presParOf" srcId="{07E64B17-6696-4D62-8759-E0BDF99722D5}" destId="{3BED102E-29C3-46B5-A0CA-2588AA5CCFA9}" srcOrd="0" destOrd="0" presId="urn:microsoft.com/office/officeart/2005/8/layout/radial5"/>
    <dgm:cxn modelId="{9C4A3AE7-56E5-4DB9-B8C1-CA1A359B588B}" type="presParOf" srcId="{F6D25CE9-0E9C-4D84-B4F1-0110B4403931}" destId="{E0CFA4BF-2543-4689-95E8-69C68B819F09}" srcOrd="6" destOrd="0" presId="urn:microsoft.com/office/officeart/2005/8/layout/radial5"/>
    <dgm:cxn modelId="{0F60524F-588B-4179-88C8-B271CFACD517}" type="presParOf" srcId="{F6D25CE9-0E9C-4D84-B4F1-0110B4403931}" destId="{9CF7299F-7B2E-4D81-8975-170749379A8F}" srcOrd="7" destOrd="0" presId="urn:microsoft.com/office/officeart/2005/8/layout/radial5"/>
    <dgm:cxn modelId="{5D94BD82-DF7C-4DB4-867F-5D01C120365E}" type="presParOf" srcId="{9CF7299F-7B2E-4D81-8975-170749379A8F}" destId="{CBD3A5F5-4DBD-4241-9166-764F26B13625}" srcOrd="0" destOrd="0" presId="urn:microsoft.com/office/officeart/2005/8/layout/radial5"/>
    <dgm:cxn modelId="{DC24D214-EB6B-46FD-9D61-2F86EEE822A9}" type="presParOf" srcId="{F6D25CE9-0E9C-4D84-B4F1-0110B4403931}" destId="{FBC77C02-BA10-4A05-A26C-F782AFA568F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F01BE9-EB50-43EB-8D62-00985C115CC0}" type="doc">
      <dgm:prSet loTypeId="urn:microsoft.com/office/officeart/2005/8/layout/venn1" loCatId="relationship" qsTypeId="urn:microsoft.com/office/officeart/2005/8/quickstyle/simple3" qsCatId="simple" csTypeId="urn:microsoft.com/office/officeart/2005/8/colors/colorful1" csCatId="colorful" phldr="1"/>
      <dgm:spPr/>
    </dgm:pt>
    <dgm:pt modelId="{5FAF725B-A1D2-4CED-A02E-CC8F54912777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Reflejo de la cultura y política incluyente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0D66AC-4666-49DC-9DFA-EAE98805C81C}" type="parTrans" cxnId="{B8DA7C33-5271-4819-B4B0-4BA119B4E710}">
      <dgm:prSet/>
      <dgm:spPr/>
      <dgm:t>
        <a:bodyPr/>
        <a:lstStyle/>
        <a:p>
          <a:endParaRPr lang="es-MX"/>
        </a:p>
      </dgm:t>
    </dgm:pt>
    <dgm:pt modelId="{61034D45-089B-469B-AD16-DB2F6F08DFD6}" type="sibTrans" cxnId="{B8DA7C33-5271-4819-B4B0-4BA119B4E710}">
      <dgm:prSet/>
      <dgm:spPr/>
      <dgm:t>
        <a:bodyPr/>
        <a:lstStyle/>
        <a:p>
          <a:endParaRPr lang="es-MX"/>
        </a:p>
      </dgm:t>
    </dgm:pt>
    <dgm:pt modelId="{2B336941-4522-47D5-81E8-EB350E74E9E6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Asegurar la participación de todos 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C0FBC6-0689-4670-8CBC-CF9961E420E0}" type="parTrans" cxnId="{3F931FB8-2475-43DE-A694-C4AE4C2A591E}">
      <dgm:prSet/>
      <dgm:spPr/>
      <dgm:t>
        <a:bodyPr/>
        <a:lstStyle/>
        <a:p>
          <a:endParaRPr lang="es-MX"/>
        </a:p>
      </dgm:t>
    </dgm:pt>
    <dgm:pt modelId="{6F806996-D92D-444D-8717-7504DBE2EBAB}" type="sibTrans" cxnId="{3F931FB8-2475-43DE-A694-C4AE4C2A591E}">
      <dgm:prSet/>
      <dgm:spPr/>
      <dgm:t>
        <a:bodyPr/>
        <a:lstStyle/>
        <a:p>
          <a:endParaRPr lang="es-MX"/>
        </a:p>
      </dgm:t>
    </dgm:pt>
    <dgm:pt modelId="{37B61384-B1FB-4CDE-B373-9DB0D6095F54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Eliminar las barreras al aprendizaje y la participación 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97836C-72E7-4D4C-9243-FEED5A640B93}" type="parTrans" cxnId="{5EA9032E-D6A6-42B9-A934-A4A2ED3E22BB}">
      <dgm:prSet/>
      <dgm:spPr/>
      <dgm:t>
        <a:bodyPr/>
        <a:lstStyle/>
        <a:p>
          <a:endParaRPr lang="es-MX"/>
        </a:p>
      </dgm:t>
    </dgm:pt>
    <dgm:pt modelId="{7BC4403E-849C-4456-AED6-A8722265D3FB}" type="sibTrans" cxnId="{5EA9032E-D6A6-42B9-A934-A4A2ED3E22BB}">
      <dgm:prSet/>
      <dgm:spPr/>
      <dgm:t>
        <a:bodyPr/>
        <a:lstStyle/>
        <a:p>
          <a:endParaRPr lang="es-MX"/>
        </a:p>
      </dgm:t>
    </dgm:pt>
    <dgm:pt modelId="{5B69979F-B5D0-4F23-B750-47F320E0D704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Integrar enseñanza y apoyos escuela y aula 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0A4F55-09D9-430E-82CF-729F98BC7237}" type="parTrans" cxnId="{1D1693F3-6B36-4610-BCE6-5EA45A542904}">
      <dgm:prSet/>
      <dgm:spPr/>
      <dgm:t>
        <a:bodyPr/>
        <a:lstStyle/>
        <a:p>
          <a:endParaRPr lang="es-MX"/>
        </a:p>
      </dgm:t>
    </dgm:pt>
    <dgm:pt modelId="{3EBD8889-E200-428D-8549-9CB0A2908695}" type="sibTrans" cxnId="{1D1693F3-6B36-4610-BCE6-5EA45A542904}">
      <dgm:prSet/>
      <dgm:spPr/>
      <dgm:t>
        <a:bodyPr/>
        <a:lstStyle/>
        <a:p>
          <a:endParaRPr lang="es-MX"/>
        </a:p>
      </dgm:t>
    </dgm:pt>
    <dgm:pt modelId="{00F621FD-C420-46F8-81CB-124FAE06BE35}" type="pres">
      <dgm:prSet presAssocID="{3CF01BE9-EB50-43EB-8D62-00985C115CC0}" presName="compositeShape" presStyleCnt="0">
        <dgm:presLayoutVars>
          <dgm:chMax val="7"/>
          <dgm:dir/>
          <dgm:resizeHandles val="exact"/>
        </dgm:presLayoutVars>
      </dgm:prSet>
      <dgm:spPr/>
    </dgm:pt>
    <dgm:pt modelId="{FEE15DA8-3E13-4D12-B523-95F5E2C5DD8D}" type="pres">
      <dgm:prSet presAssocID="{5FAF725B-A1D2-4CED-A02E-CC8F54912777}" presName="circ1" presStyleLbl="vennNode1" presStyleIdx="0" presStyleCnt="4" custScaleY="149953"/>
      <dgm:spPr/>
      <dgm:t>
        <a:bodyPr/>
        <a:lstStyle/>
        <a:p>
          <a:endParaRPr lang="es-MX"/>
        </a:p>
      </dgm:t>
    </dgm:pt>
    <dgm:pt modelId="{25697F22-2CD6-4674-9D63-D193706D9FA0}" type="pres">
      <dgm:prSet presAssocID="{5FAF725B-A1D2-4CED-A02E-CC8F5491277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D7723B-6FC9-421C-B96F-0216E67D19D8}" type="pres">
      <dgm:prSet presAssocID="{2B336941-4522-47D5-81E8-EB350E74E9E6}" presName="circ2" presStyleLbl="vennNode1" presStyleIdx="1" presStyleCnt="4" custScaleX="191051"/>
      <dgm:spPr/>
      <dgm:t>
        <a:bodyPr/>
        <a:lstStyle/>
        <a:p>
          <a:endParaRPr lang="es-MX"/>
        </a:p>
      </dgm:t>
    </dgm:pt>
    <dgm:pt modelId="{36BA8F32-1948-49E4-9737-1EB25AB8E088}" type="pres">
      <dgm:prSet presAssocID="{2B336941-4522-47D5-81E8-EB350E74E9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FB9469-D1A8-425A-B34F-30E425ECA7D7}" type="pres">
      <dgm:prSet presAssocID="{5B69979F-B5D0-4F23-B750-47F320E0D704}" presName="circ3" presStyleLbl="vennNode1" presStyleIdx="2" presStyleCnt="4" custScaleY="151686"/>
      <dgm:spPr/>
      <dgm:t>
        <a:bodyPr/>
        <a:lstStyle/>
        <a:p>
          <a:endParaRPr lang="es-MX"/>
        </a:p>
      </dgm:t>
    </dgm:pt>
    <dgm:pt modelId="{C1F2B44E-36EC-494B-BFED-AB942874D759}" type="pres">
      <dgm:prSet presAssocID="{5B69979F-B5D0-4F23-B750-47F320E0D7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7B7500-2027-451A-9723-09D323D7A160}" type="pres">
      <dgm:prSet presAssocID="{37B61384-B1FB-4CDE-B373-9DB0D6095F54}" presName="circ4" presStyleLbl="vennNode1" presStyleIdx="3" presStyleCnt="4" custScaleX="198225"/>
      <dgm:spPr/>
      <dgm:t>
        <a:bodyPr/>
        <a:lstStyle/>
        <a:p>
          <a:endParaRPr lang="es-MX"/>
        </a:p>
      </dgm:t>
    </dgm:pt>
    <dgm:pt modelId="{1AAD6F5B-0D62-496A-ABB9-8D8851A9B4E2}" type="pres">
      <dgm:prSet presAssocID="{37B61384-B1FB-4CDE-B373-9DB0D6095F5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6B7E014-4030-4316-A8AD-CCAB1398C497}" type="presOf" srcId="{2B336941-4522-47D5-81E8-EB350E74E9E6}" destId="{36BA8F32-1948-49E4-9737-1EB25AB8E088}" srcOrd="1" destOrd="0" presId="urn:microsoft.com/office/officeart/2005/8/layout/venn1"/>
    <dgm:cxn modelId="{5EA9032E-D6A6-42B9-A934-A4A2ED3E22BB}" srcId="{3CF01BE9-EB50-43EB-8D62-00985C115CC0}" destId="{37B61384-B1FB-4CDE-B373-9DB0D6095F54}" srcOrd="3" destOrd="0" parTransId="{DB97836C-72E7-4D4C-9243-FEED5A640B93}" sibTransId="{7BC4403E-849C-4456-AED6-A8722265D3FB}"/>
    <dgm:cxn modelId="{72DCCC17-2813-4CA4-8C93-9E818B2C2AA6}" type="presOf" srcId="{5B69979F-B5D0-4F23-B750-47F320E0D704}" destId="{C1F2B44E-36EC-494B-BFED-AB942874D759}" srcOrd="1" destOrd="0" presId="urn:microsoft.com/office/officeart/2005/8/layout/venn1"/>
    <dgm:cxn modelId="{27543BC5-4A49-41E4-A47C-4854350E4C88}" type="presOf" srcId="{37B61384-B1FB-4CDE-B373-9DB0D6095F54}" destId="{B67B7500-2027-451A-9723-09D323D7A160}" srcOrd="0" destOrd="0" presId="urn:microsoft.com/office/officeart/2005/8/layout/venn1"/>
    <dgm:cxn modelId="{1D1693F3-6B36-4610-BCE6-5EA45A542904}" srcId="{3CF01BE9-EB50-43EB-8D62-00985C115CC0}" destId="{5B69979F-B5D0-4F23-B750-47F320E0D704}" srcOrd="2" destOrd="0" parTransId="{420A4F55-09D9-430E-82CF-729F98BC7237}" sibTransId="{3EBD8889-E200-428D-8549-9CB0A2908695}"/>
    <dgm:cxn modelId="{3C13796B-979F-42A4-8AAA-42B33A74A0C2}" type="presOf" srcId="{5B69979F-B5D0-4F23-B750-47F320E0D704}" destId="{01FB9469-D1A8-425A-B34F-30E425ECA7D7}" srcOrd="0" destOrd="0" presId="urn:microsoft.com/office/officeart/2005/8/layout/venn1"/>
    <dgm:cxn modelId="{B8DA7C33-5271-4819-B4B0-4BA119B4E710}" srcId="{3CF01BE9-EB50-43EB-8D62-00985C115CC0}" destId="{5FAF725B-A1D2-4CED-A02E-CC8F54912777}" srcOrd="0" destOrd="0" parTransId="{120D66AC-4666-49DC-9DFA-EAE98805C81C}" sibTransId="{61034D45-089B-469B-AD16-DB2F6F08DFD6}"/>
    <dgm:cxn modelId="{BBCEFF82-4E71-49EF-B407-91960125AF73}" type="presOf" srcId="{2B336941-4522-47D5-81E8-EB350E74E9E6}" destId="{0FD7723B-6FC9-421C-B96F-0216E67D19D8}" srcOrd="0" destOrd="0" presId="urn:microsoft.com/office/officeart/2005/8/layout/venn1"/>
    <dgm:cxn modelId="{7FEBBDB2-0CAF-496A-84CE-F4923F44801B}" type="presOf" srcId="{3CF01BE9-EB50-43EB-8D62-00985C115CC0}" destId="{00F621FD-C420-46F8-81CB-124FAE06BE35}" srcOrd="0" destOrd="0" presId="urn:microsoft.com/office/officeart/2005/8/layout/venn1"/>
    <dgm:cxn modelId="{3B748A34-230C-4B9B-9D77-758CF05646BC}" type="presOf" srcId="{5FAF725B-A1D2-4CED-A02E-CC8F54912777}" destId="{FEE15DA8-3E13-4D12-B523-95F5E2C5DD8D}" srcOrd="0" destOrd="0" presId="urn:microsoft.com/office/officeart/2005/8/layout/venn1"/>
    <dgm:cxn modelId="{EC0F3778-F4C8-42CD-817A-C0A72F7F89BE}" type="presOf" srcId="{37B61384-B1FB-4CDE-B373-9DB0D6095F54}" destId="{1AAD6F5B-0D62-496A-ABB9-8D8851A9B4E2}" srcOrd="1" destOrd="0" presId="urn:microsoft.com/office/officeart/2005/8/layout/venn1"/>
    <dgm:cxn modelId="{3F931FB8-2475-43DE-A694-C4AE4C2A591E}" srcId="{3CF01BE9-EB50-43EB-8D62-00985C115CC0}" destId="{2B336941-4522-47D5-81E8-EB350E74E9E6}" srcOrd="1" destOrd="0" parTransId="{78C0FBC6-0689-4670-8CBC-CF9961E420E0}" sibTransId="{6F806996-D92D-444D-8717-7504DBE2EBAB}"/>
    <dgm:cxn modelId="{700026C1-D045-4CC9-87A6-DFCAA61FD350}" type="presOf" srcId="{5FAF725B-A1D2-4CED-A02E-CC8F54912777}" destId="{25697F22-2CD6-4674-9D63-D193706D9FA0}" srcOrd="1" destOrd="0" presId="urn:microsoft.com/office/officeart/2005/8/layout/venn1"/>
    <dgm:cxn modelId="{C51FF689-392F-4065-AFE7-FCBF46098451}" type="presParOf" srcId="{00F621FD-C420-46F8-81CB-124FAE06BE35}" destId="{FEE15DA8-3E13-4D12-B523-95F5E2C5DD8D}" srcOrd="0" destOrd="0" presId="urn:microsoft.com/office/officeart/2005/8/layout/venn1"/>
    <dgm:cxn modelId="{E345EAF3-0FBF-4FA6-B53D-182008BD0BE9}" type="presParOf" srcId="{00F621FD-C420-46F8-81CB-124FAE06BE35}" destId="{25697F22-2CD6-4674-9D63-D193706D9FA0}" srcOrd="1" destOrd="0" presId="urn:microsoft.com/office/officeart/2005/8/layout/venn1"/>
    <dgm:cxn modelId="{235F0B8F-B74F-49AB-94EA-84D8272FAB83}" type="presParOf" srcId="{00F621FD-C420-46F8-81CB-124FAE06BE35}" destId="{0FD7723B-6FC9-421C-B96F-0216E67D19D8}" srcOrd="2" destOrd="0" presId="urn:microsoft.com/office/officeart/2005/8/layout/venn1"/>
    <dgm:cxn modelId="{8398F767-4B1C-4748-B2E5-967DBC55E3BB}" type="presParOf" srcId="{00F621FD-C420-46F8-81CB-124FAE06BE35}" destId="{36BA8F32-1948-49E4-9737-1EB25AB8E088}" srcOrd="3" destOrd="0" presId="urn:microsoft.com/office/officeart/2005/8/layout/venn1"/>
    <dgm:cxn modelId="{4A345739-2D79-46EC-AB0A-DB53C8FE4567}" type="presParOf" srcId="{00F621FD-C420-46F8-81CB-124FAE06BE35}" destId="{01FB9469-D1A8-425A-B34F-30E425ECA7D7}" srcOrd="4" destOrd="0" presId="urn:microsoft.com/office/officeart/2005/8/layout/venn1"/>
    <dgm:cxn modelId="{C945A660-0E43-430A-B13D-B9D5AE6A9389}" type="presParOf" srcId="{00F621FD-C420-46F8-81CB-124FAE06BE35}" destId="{C1F2B44E-36EC-494B-BFED-AB942874D759}" srcOrd="5" destOrd="0" presId="urn:microsoft.com/office/officeart/2005/8/layout/venn1"/>
    <dgm:cxn modelId="{3E78437A-E365-4D5F-B7B1-8003BEB92457}" type="presParOf" srcId="{00F621FD-C420-46F8-81CB-124FAE06BE35}" destId="{B67B7500-2027-451A-9723-09D323D7A160}" srcOrd="6" destOrd="0" presId="urn:microsoft.com/office/officeart/2005/8/layout/venn1"/>
    <dgm:cxn modelId="{ECC8CCD6-3F1E-4A61-8C4F-8AB86F3A47DD}" type="presParOf" srcId="{00F621FD-C420-46F8-81CB-124FAE06BE35}" destId="{1AAD6F5B-0D62-496A-ABB9-8D8851A9B4E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031BF-9A4D-46B5-9DED-8A0738D698AF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9A247-8CDB-4C60-9529-74B832A355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51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A454-2448-4DCC-AEC8-FE1C5F93E42A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829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EE51F5-1FA7-4942-B5E7-C127C6C2F094}" type="slidenum">
              <a:rPr lang="es-MX" smtClean="0"/>
              <a:pPr/>
              <a:t>21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916996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6CC609-596F-48B9-9AC6-F173AA343DDC}" type="slidenum">
              <a:rPr lang="es-MX" smtClean="0"/>
              <a:pPr/>
              <a:t>22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308900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37F82-ADE8-4C74-85FF-9A813D5AC49C}" type="slidenum">
              <a:rPr lang="es-MX" smtClean="0"/>
              <a:pPr/>
              <a:t>23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527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CEEAAB-46B2-4F56-B423-35B267BEC9A6}" type="slidenum">
              <a:rPr lang="es-MX" smtClean="0"/>
              <a:pPr/>
              <a:t>13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01848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57CC3-4B33-430B-A18E-4F2CAEB7CFA5}" type="slidenum">
              <a:rPr lang="es-MX" smtClean="0"/>
              <a:pPr/>
              <a:t>14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79041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6C606E-0B53-49AF-8E58-7A6C952B8197}" type="slidenum">
              <a:rPr lang="es-MX" smtClean="0"/>
              <a:pPr/>
              <a:t>15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4133920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9335F4-B7CF-4ED3-8A96-0B7FC87182E7}" type="slidenum">
              <a:rPr lang="es-MX" smtClean="0"/>
              <a:pPr/>
              <a:t>16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95126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819E1A-746C-457A-9E3D-609CBAED52D2}" type="slidenum">
              <a:rPr lang="es-MX" smtClean="0"/>
              <a:pPr/>
              <a:t>17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219327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CCD87A-1490-4439-B20B-F79160A51D45}" type="slidenum">
              <a:rPr lang="es-MX" smtClean="0"/>
              <a:pPr/>
              <a:t>18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024766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32F865-2760-46A5-A4CA-5982CB4F317B}" type="slidenum">
              <a:rPr lang="es-MX" smtClean="0"/>
              <a:pPr/>
              <a:t>19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587380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FA5AD3-B9AD-4562-AA23-B5895F09C5BE}" type="slidenum">
              <a:rPr lang="es-MX" smtClean="0"/>
              <a:pPr/>
              <a:t>20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66672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2BD6DD-BFEE-463F-AB6F-910DD707FE52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D7CC0E-53BB-41BD-A87F-327213771BF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9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9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9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-243408"/>
            <a:ext cx="8229600" cy="1828800"/>
          </a:xfrm>
        </p:spPr>
        <p:txBody>
          <a:bodyPr/>
          <a:lstStyle/>
          <a:p>
            <a:r>
              <a:rPr lang="es-MX" dirty="0" smtClean="0"/>
              <a:t>Inclusión educativa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696744" cy="3096344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s-MX" dirty="0" smtClean="0"/>
              <a:t>Un proceso de trabajo permanente </a:t>
            </a:r>
          </a:p>
          <a:p>
            <a:endParaRPr lang="es-MX" dirty="0"/>
          </a:p>
          <a:p>
            <a:endParaRPr lang="es-MX" dirty="0" smtClean="0"/>
          </a:p>
          <a:p>
            <a:pPr algn="r"/>
            <a:r>
              <a:rPr lang="es-MX" sz="2400" dirty="0" smtClean="0"/>
              <a:t>Dirección de Educación Elemental</a:t>
            </a:r>
          </a:p>
          <a:p>
            <a:pPr algn="r"/>
            <a:r>
              <a:rPr lang="es-MX" sz="1800" dirty="0" smtClean="0"/>
              <a:t>Oficina de Inclusión y Equidad</a:t>
            </a:r>
          </a:p>
          <a:p>
            <a:pPr algn="r"/>
            <a:r>
              <a:rPr lang="es-MX" sz="1800" dirty="0" smtClean="0"/>
              <a:t>Compromiso CG 085 Diversidad en el aula </a:t>
            </a:r>
            <a:r>
              <a:rPr lang="es-MX" dirty="0" smtClean="0"/>
              <a:t> </a:t>
            </a:r>
          </a:p>
          <a:p>
            <a:pPr algn="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30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Dimensión: crear culturas incluyentes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>
            <a:hlinkClick r:id="rId7" action="ppaction://hlinksldjump"/>
          </p:cNvPr>
          <p:cNvSpPr/>
          <p:nvPr/>
        </p:nvSpPr>
        <p:spPr>
          <a:xfrm>
            <a:off x="8316416" y="6237312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1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Dimensión políticas incluyentes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-252536" y="764704"/>
          <a:ext cx="936104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>
            <a:hlinkClick r:id="rId7" action="ppaction://hlinksldjump"/>
          </p:cNvPr>
          <p:cNvSpPr/>
          <p:nvPr/>
        </p:nvSpPr>
        <p:spPr>
          <a:xfrm>
            <a:off x="4572000" y="6014830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Dimensión: Prácticas educativas incluyentes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980728"/>
          <a:ext cx="85072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strella de 5 puntas"/>
          <p:cNvSpPr/>
          <p:nvPr/>
        </p:nvSpPr>
        <p:spPr>
          <a:xfrm>
            <a:off x="2987824" y="2348880"/>
            <a:ext cx="3384376" cy="2664296"/>
          </a:xfrm>
          <a:prstGeom prst="star5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923928" y="350100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</a:t>
            </a:r>
          </a:p>
          <a:p>
            <a:pPr algn="ctr"/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 </a:t>
            </a:r>
            <a:endParaRPr lang="es-MX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Flecha derecha">
            <a:hlinkClick r:id="rId7" action="ppaction://hlinksldjump"/>
          </p:cNvPr>
          <p:cNvSpPr/>
          <p:nvPr/>
        </p:nvSpPr>
        <p:spPr>
          <a:xfrm>
            <a:off x="8316416" y="6237312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mienne" pitchFamily="82" charset="0"/>
              </a:rPr>
              <a:t>Te voy a contar una historia</a:t>
            </a:r>
          </a:p>
        </p:txBody>
      </p:sp>
      <p:pic>
        <p:nvPicPr>
          <p:cNvPr id="3075" name="Picture 2" descr="C:\Users\Tania\AppData\Local\Microsoft\Windows\Temporary Internet Files\Content.IE5\14Q0CNY9\MCj04061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785813"/>
            <a:ext cx="26225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3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0" y="228600"/>
            <a:ext cx="8763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MX" sz="4000" b="1" smtClean="0">
                <a:latin typeface="Amienne" pitchFamily="82" charset="0"/>
              </a:rPr>
              <a:t>	</a:t>
            </a:r>
            <a:r>
              <a:rPr lang="es-MX" sz="4000" b="1" smtClean="0">
                <a:cs typeface="Arial" charset="0"/>
              </a:rPr>
              <a:t>En un pequeño pueblo surgió un problema muy difícil, los sabios ancianos del pueblo intentaron en repetidas ocasiones de resolverlo sin éxito.  Entonces decidieron invitar a una mujer de un pueblo vecino que era conocida por su gran sabiduría. </a:t>
            </a:r>
          </a:p>
        </p:txBody>
      </p:sp>
      <p:pic>
        <p:nvPicPr>
          <p:cNvPr id="4099" name="Picture 2" descr="C:\Users\Tania\AppData\Local\Microsoft\Windows\Temporary Internet Files\Content.IE5\9INPUQLH\MCj03435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763" y="4714875"/>
            <a:ext cx="3398837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9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contenido"/>
          <p:cNvSpPr>
            <a:spLocks noGrp="1"/>
          </p:cNvSpPr>
          <p:nvPr>
            <p:ph idx="1"/>
          </p:nvPr>
        </p:nvSpPr>
        <p:spPr>
          <a:xfrm>
            <a:off x="-228600" y="304800"/>
            <a:ext cx="8991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	</a:t>
            </a:r>
            <a:r>
              <a:rPr lang="es-MX" sz="4000" b="1" smtClean="0">
                <a:cs typeface="Arial" charset="0"/>
              </a:rPr>
              <a:t>Cuando ella llegó,  todo el pueblo se encontraba reunido y a la expectativa de la solución.  Entonces la sabia mujer preguntó a las personas reunidas a su alrededor: ¿Ustedes saben lo que les voy a decir?  </a:t>
            </a:r>
          </a:p>
          <a:p>
            <a:pPr>
              <a:buFontTx/>
              <a:buNone/>
            </a:pPr>
            <a:r>
              <a:rPr lang="es-MX" sz="4000" b="1" smtClean="0">
                <a:cs typeface="Arial" charset="0"/>
              </a:rPr>
              <a:t>    Al unísono, </a:t>
            </a:r>
          </a:p>
          <a:p>
            <a:pPr>
              <a:buFontTx/>
              <a:buNone/>
            </a:pPr>
            <a:r>
              <a:rPr lang="es-MX" sz="4000" b="1" smtClean="0">
                <a:cs typeface="Arial" charset="0"/>
              </a:rPr>
              <a:t>   respondieron: NO. </a:t>
            </a:r>
          </a:p>
        </p:txBody>
      </p:sp>
      <p:pic>
        <p:nvPicPr>
          <p:cNvPr id="5123" name="Picture 5" descr="C:\Users\Tania\AppData\Local\Microsoft\Windows\Temporary Internet Files\Content.IE5\GQR13BVM\MCj01564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5175" y="4214813"/>
            <a:ext cx="26892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3 Marcador de contenido" descr="viejita.jpg"/>
          <p:cNvPicPr>
            <a:picLocks noChangeAspect="1"/>
          </p:cNvPicPr>
          <p:nvPr/>
        </p:nvPicPr>
        <p:blipFill>
          <a:blip r:embed="rId4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648200" y="4191000"/>
            <a:ext cx="134461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7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152400" y="427038"/>
            <a:ext cx="8686800" cy="4525962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	</a:t>
            </a:r>
            <a:r>
              <a:rPr lang="es-MX" sz="4000" b="1" smtClean="0">
                <a:cs typeface="Arial" charset="0"/>
              </a:rPr>
              <a:t>A lo que la mujer contestó: “Solamente aprenderán lo que ya saben y si no lo saben,  entonces me voy”.  Y se fue.</a:t>
            </a:r>
          </a:p>
          <a:p>
            <a:pPr>
              <a:buFontTx/>
              <a:buNone/>
            </a:pPr>
            <a:r>
              <a:rPr lang="es-MX" sz="4000" b="1" smtClean="0">
                <a:cs typeface="Arial" charset="0"/>
              </a:rPr>
              <a:t>  Esta respuesta generó  un gran alboroto y desconcierto.</a:t>
            </a:r>
          </a:p>
          <a:p>
            <a:pPr>
              <a:buFontTx/>
              <a:buNone/>
            </a:pPr>
            <a:endParaRPr lang="es-MX" smtClean="0"/>
          </a:p>
        </p:txBody>
      </p:sp>
      <p:pic>
        <p:nvPicPr>
          <p:cNvPr id="6147" name="Picture 2" descr="C:\Users\Tania\AppData\Local\Microsoft\Windows\Temporary Internet Files\Content.IE5\KRCFY05B\MCj023051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754438"/>
            <a:ext cx="2493963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3 Marcador de contenido" descr="viejita.jpg"/>
          <p:cNvPicPr>
            <a:picLocks noChangeAspect="1"/>
          </p:cNvPicPr>
          <p:nvPr/>
        </p:nvPicPr>
        <p:blipFill>
          <a:blip r:embed="rId4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200400" y="4276725"/>
            <a:ext cx="1525588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59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contenido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252000" indent="-288000">
              <a:spcBef>
                <a:spcPts val="0"/>
              </a:spcBef>
              <a:buFontTx/>
              <a:buNone/>
              <a:defRPr/>
            </a:pPr>
            <a:r>
              <a:rPr lang="es-MX" dirty="0" smtClean="0"/>
              <a:t>	</a:t>
            </a:r>
            <a:r>
              <a:rPr lang="es-MX" sz="4000" b="1" dirty="0" smtClean="0">
                <a:cs typeface="Arial" pitchFamily="34" charset="0"/>
              </a:rPr>
              <a:t>Pasaron los meses y el problema no desapareció.  Los sabios del pueblo decidieron invitar nuevamente a la mujer.  Antes de su llegada reunieron a la gente y les dijeron que cuando la mujer les preguntara ¿Ustedes saben lo que les voy a decir?, </a:t>
            </a:r>
          </a:p>
          <a:p>
            <a:pPr marL="252000" indent="-288000">
              <a:spcBef>
                <a:spcPts val="0"/>
              </a:spcBef>
              <a:buFontTx/>
              <a:buNone/>
              <a:defRPr/>
            </a:pPr>
            <a:r>
              <a:rPr lang="es-MX" sz="4000" b="1" dirty="0" smtClean="0">
                <a:cs typeface="Arial" pitchFamily="34" charset="0"/>
              </a:rPr>
              <a:t>  debían responder </a:t>
            </a:r>
          </a:p>
          <a:p>
            <a:pPr marL="252000" indent="-288000">
              <a:spcBef>
                <a:spcPts val="0"/>
              </a:spcBef>
              <a:buFontTx/>
              <a:buNone/>
              <a:defRPr/>
            </a:pPr>
            <a:r>
              <a:rPr lang="es-MX" sz="4000" b="1" dirty="0" smtClean="0">
                <a:cs typeface="Arial" pitchFamily="34" charset="0"/>
              </a:rPr>
              <a:t>  que sí.</a:t>
            </a:r>
          </a:p>
          <a:p>
            <a:pPr>
              <a:buFontTx/>
              <a:buNone/>
              <a:defRPr/>
            </a:pPr>
            <a:endParaRPr lang="es-MX" dirty="0" smtClean="0"/>
          </a:p>
        </p:txBody>
      </p:sp>
      <p:pic>
        <p:nvPicPr>
          <p:cNvPr id="7171" name="Picture 2" descr="C:\Users\Tania\AppData\Local\Microsoft\Windows\Temporary Internet Files\Content.IE5\9INPUQLH\MCj03435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648200"/>
            <a:ext cx="35814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1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arcador de contenido"/>
          <p:cNvSpPr>
            <a:spLocks noGrp="1"/>
          </p:cNvSpPr>
          <p:nvPr>
            <p:ph idx="1"/>
          </p:nvPr>
        </p:nvSpPr>
        <p:spPr>
          <a:xfrm>
            <a:off x="0" y="457200"/>
            <a:ext cx="8658225" cy="6858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s-MX" smtClean="0"/>
              <a:t>	</a:t>
            </a:r>
            <a:r>
              <a:rPr lang="es-MX" sz="4000" b="1" smtClean="0">
                <a:cs typeface="Arial" charset="0"/>
              </a:rPr>
              <a:t>Cuando ella llegó,  todo el pueblo se encontraba reunido y a la expectativa de la solución.  Entonces la sabia mujer preguntó a las personas reunidas a su alrededor: ¿Ustedes saben lo que les voy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sz="4000" b="1" smtClean="0">
                <a:cs typeface="Arial" charset="0"/>
              </a:rPr>
              <a:t>  decir?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sz="4000" b="1" smtClean="0">
                <a:cs typeface="Arial" charset="0"/>
              </a:rPr>
              <a:t>  Al unísono,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sz="4000" b="1" smtClean="0">
                <a:cs typeface="Arial" charset="0"/>
              </a:rPr>
              <a:t>  respondieron: SÍ. </a:t>
            </a:r>
          </a:p>
        </p:txBody>
      </p:sp>
      <p:pic>
        <p:nvPicPr>
          <p:cNvPr id="8195" name="Picture 5" descr="C:\Users\Tania\AppData\Local\Microsoft\Windows\Temporary Internet Files\Content.IE5\GQR13BVM\MCj01564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5175" y="4214813"/>
            <a:ext cx="234315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3 Marcador de contenido" descr="viejita.jpg"/>
          <p:cNvPicPr>
            <a:picLocks noChangeAspect="1"/>
          </p:cNvPicPr>
          <p:nvPr/>
        </p:nvPicPr>
        <p:blipFill>
          <a:blip r:embed="rId4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495800" y="4343400"/>
            <a:ext cx="1300163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7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>
            <a:spLocks noGrp="1"/>
          </p:cNvSpPr>
          <p:nvPr>
            <p:ph idx="1"/>
          </p:nvPr>
        </p:nvSpPr>
        <p:spPr>
          <a:xfrm>
            <a:off x="0" y="714375"/>
            <a:ext cx="8658225" cy="4525963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	</a:t>
            </a:r>
            <a:r>
              <a:rPr lang="es-MX" sz="4000" b="1" smtClean="0">
                <a:cs typeface="Arial" charset="0"/>
              </a:rPr>
              <a:t>A lo que la mujer contestó: “Como ustedes ya lo saben, entonces no tengo nada que decir”.  </a:t>
            </a:r>
          </a:p>
          <a:p>
            <a:pPr>
              <a:buFontTx/>
              <a:buNone/>
            </a:pPr>
            <a:r>
              <a:rPr lang="es-MX" sz="4000" b="1" smtClean="0">
                <a:cs typeface="Arial" charset="0"/>
              </a:rPr>
              <a:t>  Y se fue.  </a:t>
            </a:r>
          </a:p>
          <a:p>
            <a:pPr>
              <a:buFontTx/>
              <a:buNone/>
            </a:pPr>
            <a:endParaRPr lang="es-MX" smtClean="0"/>
          </a:p>
        </p:txBody>
      </p:sp>
      <p:pic>
        <p:nvPicPr>
          <p:cNvPr id="9219" name="Picture 3" descr="C:\Users\Tania\AppData\Local\Microsoft\Windows\Temporary Internet Files\Content.IE5\GQR13BVM\MCj041036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2714625"/>
            <a:ext cx="1976437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C:\Users\Tania\AppData\Local\Microsoft\Windows\Temporary Internet Files\Content.IE5\GQR13BVM\MCj04042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743200"/>
            <a:ext cx="20653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C:\Users\Tania\AppData\Local\Microsoft\Windows\Temporary Internet Files\Content.IE5\KRCFY05B\MMj0282752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990975"/>
            <a:ext cx="2333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18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.bp.blogspot.com/-rjPCNBsWH8Y/U2U2HCdK9MI/AAAAAAAAE7Q/cZm8MXu79BU/s1600/Inclusi%C3%B3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208912" cy="646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7544" y="404664"/>
            <a:ext cx="136815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6660232" y="404664"/>
            <a:ext cx="172819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493008" y="3573016"/>
            <a:ext cx="1702728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7020272" y="3583080"/>
            <a:ext cx="1512168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5546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	</a:t>
            </a:r>
            <a:r>
              <a:rPr lang="es-MX" sz="4000" b="1" dirty="0" smtClean="0">
                <a:latin typeface="+mj-lt"/>
              </a:rPr>
              <a:t>Pasaron los meses y al no poder resolver el problema decidieron invitar por tercera vez a la sabia mujer.  </a:t>
            </a:r>
          </a:p>
          <a:p>
            <a:pPr>
              <a:buFontTx/>
              <a:buNone/>
              <a:defRPr/>
            </a:pPr>
            <a:r>
              <a:rPr lang="es-MX" sz="4000" b="1" dirty="0" smtClean="0">
                <a:latin typeface="+mj-lt"/>
              </a:rPr>
              <a:t>	En esta ocasión ya estaban listos para responderle.</a:t>
            </a:r>
          </a:p>
          <a:p>
            <a:pPr>
              <a:buFontTx/>
              <a:buNone/>
              <a:defRPr/>
            </a:pPr>
            <a:endParaRPr lang="es-MX" dirty="0" smtClean="0"/>
          </a:p>
        </p:txBody>
      </p:sp>
      <p:pic>
        <p:nvPicPr>
          <p:cNvPr id="10243" name="Picture 2" descr="C:\Users\Tania\AppData\Local\Microsoft\Windows\Temporary Internet Files\Content.IE5\9INPUQLH\MCj03435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4214813"/>
            <a:ext cx="432435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03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4 Rectángulo"/>
          <p:cNvSpPr>
            <a:spLocks noChangeArrowheads="1"/>
          </p:cNvSpPr>
          <p:nvPr/>
        </p:nvSpPr>
        <p:spPr bwMode="auto">
          <a:xfrm>
            <a:off x="685800" y="609600"/>
            <a:ext cx="6886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4000" b="1" dirty="0">
                <a:latin typeface="+mn-lt"/>
              </a:rPr>
              <a:t>¿Ustedes saben lo que les voy a decir? </a:t>
            </a:r>
          </a:p>
        </p:txBody>
      </p:sp>
      <p:pic>
        <p:nvPicPr>
          <p:cNvPr id="2" name="Picture 5" descr="C:\Users\Tania\AppData\Local\Microsoft\Windows\Temporary Internet Files\Content.IE5\GQR13BVM\MCj01564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3124200"/>
            <a:ext cx="332581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9 Grupo"/>
          <p:cNvGrpSpPr>
            <a:grpSpLocks/>
          </p:cNvGrpSpPr>
          <p:nvPr/>
        </p:nvGrpSpPr>
        <p:grpSpPr bwMode="auto">
          <a:xfrm>
            <a:off x="2819400" y="2057400"/>
            <a:ext cx="1714500" cy="938213"/>
            <a:chOff x="2819400" y="2057400"/>
            <a:chExt cx="1714500" cy="938212"/>
          </a:xfrm>
        </p:grpSpPr>
        <p:sp>
          <p:nvSpPr>
            <p:cNvPr id="7" name="6 Llamada rectangular redondeada"/>
            <p:cNvSpPr/>
            <p:nvPr/>
          </p:nvSpPr>
          <p:spPr>
            <a:xfrm>
              <a:off x="2819400" y="2057400"/>
              <a:ext cx="1714500" cy="938212"/>
            </a:xfrm>
            <a:prstGeom prst="wedgeRoundRectCallout">
              <a:avLst>
                <a:gd name="adj1" fmla="val 58743"/>
                <a:gd name="adj2" fmla="val 117911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1274" name="8 CuadroTexto"/>
            <p:cNvSpPr txBox="1">
              <a:spLocks noChangeArrowheads="1"/>
            </p:cNvSpPr>
            <p:nvPr/>
          </p:nvSpPr>
          <p:spPr bwMode="auto">
            <a:xfrm>
              <a:off x="3214688" y="2209800"/>
              <a:ext cx="9286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2800" b="1">
                  <a:latin typeface="Calibri" pitchFamily="34" charset="0"/>
                </a:rPr>
                <a:t>¡SÍ!</a:t>
              </a:r>
            </a:p>
          </p:txBody>
        </p:sp>
      </p:grpSp>
      <p:grpSp>
        <p:nvGrpSpPr>
          <p:cNvPr id="4" name="8 Grupo"/>
          <p:cNvGrpSpPr>
            <a:grpSpLocks/>
          </p:cNvGrpSpPr>
          <p:nvPr/>
        </p:nvGrpSpPr>
        <p:grpSpPr bwMode="auto">
          <a:xfrm>
            <a:off x="6143625" y="1943100"/>
            <a:ext cx="1714500" cy="952500"/>
            <a:chOff x="6143625" y="1943100"/>
            <a:chExt cx="1714500" cy="952500"/>
          </a:xfrm>
        </p:grpSpPr>
        <p:sp>
          <p:nvSpPr>
            <p:cNvPr id="8" name="7 Llamada rectangular redondeada"/>
            <p:cNvSpPr/>
            <p:nvPr/>
          </p:nvSpPr>
          <p:spPr>
            <a:xfrm>
              <a:off x="6143625" y="1943100"/>
              <a:ext cx="1714500" cy="952500"/>
            </a:xfrm>
            <a:prstGeom prst="wedgeRoundRectCallout">
              <a:avLst>
                <a:gd name="adj1" fmla="val -47077"/>
                <a:gd name="adj2" fmla="val 128993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1272" name="9 CuadroTexto"/>
            <p:cNvSpPr txBox="1">
              <a:spLocks noChangeArrowheads="1"/>
            </p:cNvSpPr>
            <p:nvPr/>
          </p:nvSpPr>
          <p:spPr bwMode="auto">
            <a:xfrm>
              <a:off x="6572250" y="2143780"/>
              <a:ext cx="9286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2800" b="1">
                  <a:latin typeface="Calibri" pitchFamily="34" charset="0"/>
                </a:rPr>
                <a:t>¡NO!</a:t>
              </a:r>
            </a:p>
          </p:txBody>
        </p:sp>
      </p:grpSp>
      <p:pic>
        <p:nvPicPr>
          <p:cNvPr id="11270" name="3 Marcador de contenido" descr="viejita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20000" contrast="30000"/>
          </a:blip>
          <a:srcRect/>
          <a:stretch>
            <a:fillRect/>
          </a:stretch>
        </p:blipFill>
        <p:spPr>
          <a:xfrm>
            <a:off x="1538288" y="3200400"/>
            <a:ext cx="1890712" cy="3200400"/>
          </a:xfrm>
        </p:spPr>
      </p:pic>
    </p:spTree>
    <p:extLst>
      <p:ext uri="{BB962C8B-B14F-4D97-AF65-F5344CB8AC3E}">
        <p14:creationId xmlns:p14="http://schemas.microsoft.com/office/powerpoint/2010/main" val="19770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714750" y="971550"/>
            <a:ext cx="4500563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MX" sz="4000" b="1">
                <a:cs typeface="Arial" charset="0"/>
              </a:rPr>
              <a:t>Aquellos de ustedes que sí lo saben,  díganlo a quienes no lo saben”. </a:t>
            </a:r>
          </a:p>
          <a:p>
            <a:endParaRPr lang="es-MX" sz="4000" b="1">
              <a:cs typeface="Arial" charset="0"/>
            </a:endParaRPr>
          </a:p>
          <a:p>
            <a:r>
              <a:rPr lang="es-MX" sz="4000" b="1">
                <a:cs typeface="Arial" charset="0"/>
              </a:rPr>
              <a:t>Y se fue.</a:t>
            </a:r>
          </a:p>
        </p:txBody>
      </p:sp>
      <p:pic>
        <p:nvPicPr>
          <p:cNvPr id="12291" name="3 Marcador de contenido" descr="viejita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>
          <a:xfrm>
            <a:off x="914400" y="1371600"/>
            <a:ext cx="2251075" cy="3810000"/>
          </a:xfrm>
        </p:spPr>
      </p:pic>
    </p:spTree>
    <p:extLst>
      <p:ext uri="{BB962C8B-B14F-4D97-AF65-F5344CB8AC3E}">
        <p14:creationId xmlns:p14="http://schemas.microsoft.com/office/powerpoint/2010/main" val="2851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0 CuadroTexto"/>
          <p:cNvSpPr txBox="1">
            <a:spLocks noChangeArrowheads="1"/>
          </p:cNvSpPr>
          <p:nvPr/>
        </p:nvSpPr>
        <p:spPr bwMode="auto">
          <a:xfrm>
            <a:off x="280988" y="234950"/>
            <a:ext cx="46720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 b="1" dirty="0">
                <a:cs typeface="Arial" charset="0"/>
              </a:rPr>
              <a:t>Cualquier conocimiento verdaderamente importante </a:t>
            </a:r>
          </a:p>
          <a:p>
            <a:r>
              <a:rPr lang="es-MX" sz="3200" b="1" dirty="0">
                <a:cs typeface="Arial" charset="0"/>
              </a:rPr>
              <a:t>solamente puede provenir de </a:t>
            </a:r>
          </a:p>
          <a:p>
            <a:r>
              <a:rPr lang="es-MX" sz="3200" b="1" dirty="0">
                <a:cs typeface="Arial" charset="0"/>
              </a:rPr>
              <a:t>nuestra propia </a:t>
            </a:r>
            <a:endParaRPr lang="es-MX" sz="3200" b="1" dirty="0" smtClean="0">
              <a:cs typeface="Arial" charset="0"/>
            </a:endParaRPr>
          </a:p>
          <a:p>
            <a:r>
              <a:rPr lang="es-MX" sz="3200" b="1" dirty="0" smtClean="0">
                <a:cs typeface="Arial" charset="0"/>
              </a:rPr>
              <a:t>comunidad </a:t>
            </a:r>
          </a:p>
          <a:p>
            <a:r>
              <a:rPr lang="es-MX" sz="3200" b="1" dirty="0" smtClean="0">
                <a:cs typeface="Arial" charset="0"/>
              </a:rPr>
              <a:t>y </a:t>
            </a:r>
            <a:r>
              <a:rPr lang="es-MX" sz="3200" b="1" dirty="0">
                <a:cs typeface="Arial" charset="0"/>
              </a:rPr>
              <a:t>costumbres.</a:t>
            </a:r>
          </a:p>
        </p:txBody>
      </p:sp>
      <p:pic>
        <p:nvPicPr>
          <p:cNvPr id="13316" name="3 Marcador de contenido" descr="viejita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>
          <a:xfrm>
            <a:off x="3131840" y="2743200"/>
            <a:ext cx="1819275" cy="3078163"/>
          </a:xfrm>
        </p:spPr>
      </p:pic>
      <p:sp>
        <p:nvSpPr>
          <p:cNvPr id="6" name="5 Pergamino vertical"/>
          <p:cNvSpPr/>
          <p:nvPr/>
        </p:nvSpPr>
        <p:spPr>
          <a:xfrm>
            <a:off x="4695825" y="1295400"/>
            <a:ext cx="4143375" cy="4848225"/>
          </a:xfrm>
          <a:prstGeom prst="verticalScroll">
            <a:avLst/>
          </a:prstGeom>
          <a:noFill/>
          <a:ln w="38100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2"/>
                </a:solidFill>
              </a:rPr>
              <a:t>Socializar y compartir nos hace creer </a:t>
            </a:r>
            <a:r>
              <a:rPr lang="es-MX" sz="3200" b="1" dirty="0">
                <a:solidFill>
                  <a:schemeClr val="tx2"/>
                </a:solidFill>
              </a:rPr>
              <a:t>en nosotros</a:t>
            </a:r>
          </a:p>
        </p:txBody>
      </p:sp>
    </p:spTree>
    <p:extLst>
      <p:ext uri="{BB962C8B-B14F-4D97-AF65-F5344CB8AC3E}">
        <p14:creationId xmlns:p14="http://schemas.microsoft.com/office/powerpoint/2010/main" val="12362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ángulo 4"/>
          <p:cNvSpPr/>
          <p:nvPr/>
        </p:nvSpPr>
        <p:spPr>
          <a:xfrm>
            <a:off x="36512" y="122899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6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ángulo 4"/>
          <p:cNvSpPr/>
          <p:nvPr/>
        </p:nvSpPr>
        <p:spPr>
          <a:xfrm>
            <a:off x="36512" y="2381126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4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ángulo 4"/>
          <p:cNvSpPr/>
          <p:nvPr/>
        </p:nvSpPr>
        <p:spPr>
          <a:xfrm>
            <a:off x="36512" y="350100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31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ángulo 4"/>
          <p:cNvSpPr/>
          <p:nvPr/>
        </p:nvSpPr>
        <p:spPr>
          <a:xfrm>
            <a:off x="36512" y="4541366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9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ángulo 4"/>
          <p:cNvSpPr/>
          <p:nvPr/>
        </p:nvSpPr>
        <p:spPr>
          <a:xfrm>
            <a:off x="36512" y="5733256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6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758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MX" dirty="0" smtClean="0"/>
              <a:t>Tres paradigmas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59832" y="3284984"/>
            <a:ext cx="2797968" cy="15121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s-MX" dirty="0" smtClean="0"/>
              <a:t>Médico asistencial (integración)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600200"/>
            <a:ext cx="2530624" cy="1540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endParaRPr lang="es-MX" dirty="0" smtClean="0"/>
          </a:p>
          <a:p>
            <a:pPr marL="137160" indent="0" algn="ctr">
              <a:buNone/>
            </a:pPr>
            <a:r>
              <a:rPr lang="es-MX" dirty="0" smtClean="0"/>
              <a:t>Tradicional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01816" y="4653136"/>
            <a:ext cx="2530624" cy="158417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endParaRPr lang="es-MX" sz="800" dirty="0" smtClean="0"/>
          </a:p>
          <a:p>
            <a:pPr marL="137160" indent="0" algn="ctr">
              <a:buNone/>
            </a:pPr>
            <a:r>
              <a:rPr lang="es-MX" dirty="0" smtClean="0"/>
              <a:t>Derechos Humanos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52928" cy="17281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400" dirty="0"/>
              <a:t>https://sites.google.com/site/integracionedomex</a:t>
            </a:r>
            <a:r>
              <a:rPr lang="es-MX" sz="2400" dirty="0" smtClean="0"/>
              <a:t>/</a:t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>integracioedomex@yahoo.com.mx</a:t>
            </a:r>
            <a:br>
              <a:rPr lang="es-MX" sz="2400" dirty="0" smtClean="0"/>
            </a:br>
            <a:r>
              <a:rPr lang="es-MX" sz="2400" dirty="0" smtClean="0"/>
              <a:t>53805555 </a:t>
            </a:r>
            <a:r>
              <a:rPr lang="es-MX" sz="2400" dirty="0" err="1" smtClean="0"/>
              <a:t>ext</a:t>
            </a:r>
            <a:r>
              <a:rPr lang="es-MX" sz="2400" dirty="0" smtClean="0"/>
              <a:t> 4622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3688432"/>
            <a:ext cx="5770984" cy="24048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s-MX" sz="6600" dirty="0" smtClean="0"/>
              <a:t>Gracias por su participación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368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7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7C3D8-F5DA-4440-8E6A-FF5C6BD6F59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643042" y="142852"/>
            <a:ext cx="5929354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LAS ESCUELAS QUE APRENDEN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928662" y="642918"/>
          <a:ext cx="764386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8 Diagrama"/>
          <p:cNvGraphicFramePr/>
          <p:nvPr/>
        </p:nvGraphicFramePr>
        <p:xfrm>
          <a:off x="539552" y="4005064"/>
          <a:ext cx="8104414" cy="285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71472" y="6286520"/>
            <a:ext cx="1888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E. Andrade,  2008  México.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66551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MX" dirty="0" smtClean="0"/>
              <a:t>Tradicional o trascendencia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6512" y="1052736"/>
            <a:ext cx="5904656" cy="331236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es-MX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Efecto </a:t>
            </a:r>
            <a:r>
              <a:rPr lang="es-MX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evitar la participación en una disputa, lucha o competencia entre otras personas o grupos de personas. </a:t>
            </a:r>
            <a:endParaRPr lang="es-MX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779912" y="3933056"/>
            <a:ext cx="4830301" cy="25202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r>
              <a:rPr lang="es-MX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 actitudes de abandono, marginación  y aislamiento.</a:t>
            </a:r>
            <a:endParaRPr lang="es-MX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7958531" y="6320175"/>
            <a:ext cx="7403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-162272"/>
            <a:ext cx="8229600" cy="1143000"/>
          </a:xfrm>
        </p:spPr>
        <p:txBody>
          <a:bodyPr/>
          <a:lstStyle/>
          <a:p>
            <a:r>
              <a:rPr lang="es-MX" dirty="0" smtClean="0"/>
              <a:t>Médico-asistencial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6016" y="1124744"/>
            <a:ext cx="4248472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lang="es-MX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“problema” es ubicado en la condición física de las </a:t>
            </a: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personas con discapacidad  </a:t>
            </a:r>
            <a:r>
              <a:rPr lang="es-MX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no en </a:t>
            </a: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relación con el ambiente,</a:t>
            </a:r>
          </a:p>
          <a:p>
            <a:pPr marL="137160" indent="0" algn="just">
              <a:buNone/>
            </a:pPr>
            <a:r>
              <a:rPr lang="es-MX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s-MX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alternativas de solución son médicas </a:t>
            </a:r>
            <a:endParaRPr lang="es-MX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just">
              <a:buNone/>
            </a:pP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como pacientes</a:t>
            </a:r>
            <a:r>
              <a:rPr lang="es-MX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7504" y="1124744"/>
            <a:ext cx="4464496" cy="54726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Font typeface="Wingdings 2"/>
              <a:buNone/>
            </a:pPr>
            <a:r>
              <a:rPr lang="es-MX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a la discapacidad como una enfermedad causada directamente por una deficiencia, trauma u otra condición de salud, que por lo tanto requiere de la asistencia médica. </a:t>
            </a:r>
          </a:p>
          <a:p>
            <a:pPr algn="just"/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8064388" y="6237312"/>
            <a:ext cx="61206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Paradigma social y/o de derechos humanos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8028384" cy="1828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Localiza </a:t>
            </a: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condición </a:t>
            </a: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alumnado bajo una valoración positiva, reconociendo que la diversidad como fuente de riqueza y no como problema</a:t>
            </a: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79332" y="3104964"/>
            <a:ext cx="7449369" cy="1800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Reconocimiento de los derechos y responsabilidades de los individuos como agentes o sujetos morales dotados de dignidad, 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635896" y="4869160"/>
            <a:ext cx="5340877" cy="15952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enfoca en la persona, entendiendo a la dignidad humana</a:t>
            </a:r>
          </a:p>
          <a:p>
            <a:pPr algn="just"/>
            <a:endPara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7958531" y="6320175"/>
            <a:ext cx="7403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3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179512" y="0"/>
            <a:ext cx="8568952" cy="24208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Las escuelas con una orientación incluyente constituyen el medio más eficaz de combatir las actitudes discriminatorias, construir una sociedad inclusiva en igualdad de oportunidades y conseguir una educación para todos.</a:t>
            </a:r>
          </a:p>
          <a:p>
            <a:pPr algn="ctr"/>
            <a:endParaRPr lang="es-MX" dirty="0"/>
          </a:p>
        </p:txBody>
      </p:sp>
      <p:pic>
        <p:nvPicPr>
          <p:cNvPr id="5" name="4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22528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848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INDEX</a:t>
            </a:r>
            <a:br>
              <a:rPr lang="es-MX" dirty="0" smtClean="0"/>
            </a:br>
            <a:r>
              <a:rPr lang="es-MX" dirty="0" smtClean="0"/>
              <a:t>Guía para la evaluación y mejora de la educación inclusiva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451991"/>
              </p:ext>
            </p:extLst>
          </p:nvPr>
        </p:nvGraphicFramePr>
        <p:xfrm>
          <a:off x="72008" y="1340768"/>
          <a:ext cx="8820472" cy="496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7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917</TotalTime>
  <Words>443</Words>
  <Application>Microsoft Office PowerPoint</Application>
  <PresentationFormat>Presentación en pantalla (4:3)</PresentationFormat>
  <Paragraphs>113</Paragraphs>
  <Slides>31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Amienne</vt:lpstr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Vértice</vt:lpstr>
      <vt:lpstr>Inclusión educativa</vt:lpstr>
      <vt:lpstr>Presentación de PowerPoint</vt:lpstr>
      <vt:lpstr>Tres paradigmas </vt:lpstr>
      <vt:lpstr>Presentación de PowerPoint</vt:lpstr>
      <vt:lpstr>Tradicional o trascendencia</vt:lpstr>
      <vt:lpstr>Médico-asistencial</vt:lpstr>
      <vt:lpstr>Paradigma social y/o de derechos humanos</vt:lpstr>
      <vt:lpstr>Presentación de PowerPoint</vt:lpstr>
      <vt:lpstr>INDEX Guía para la evaluación y mejora de la educación inclusiva </vt:lpstr>
      <vt:lpstr>Dimensión: crear culturas incluyentes</vt:lpstr>
      <vt:lpstr>Dimensión políticas incluyentes</vt:lpstr>
      <vt:lpstr>Dimensión: Prácticas educativas incluyentes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https://sites.google.com/site/integracionedomex/  integracioedomex@yahoo.com.mx 53805555 ext 4622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académicas</dc:title>
  <dc:creator>Integración Educativa</dc:creator>
  <cp:lastModifiedBy>Israel SM</cp:lastModifiedBy>
  <cp:revision>52</cp:revision>
  <dcterms:created xsi:type="dcterms:W3CDTF">2014-07-04T19:18:17Z</dcterms:created>
  <dcterms:modified xsi:type="dcterms:W3CDTF">2016-02-16T15:03:49Z</dcterms:modified>
</cp:coreProperties>
</file>