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0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0BD6-8CE3-4AEC-B75D-1BCEF56F9D1D}" type="datetimeFigureOut">
              <a:rPr lang="es-MX" smtClean="0"/>
              <a:t>15/02/2016</a:t>
            </a:fld>
            <a:endParaRPr lang="es-MX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399BAB-61F9-4175-8A7E-7C7306B1A7C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0BD6-8CE3-4AEC-B75D-1BCEF56F9D1D}" type="datetimeFigureOut">
              <a:rPr lang="es-MX" smtClean="0"/>
              <a:t>15/02/2016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99BAB-61F9-4175-8A7E-7C7306B1A7C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0BD6-8CE3-4AEC-B75D-1BCEF56F9D1D}" type="datetimeFigureOut">
              <a:rPr lang="es-MX" smtClean="0"/>
              <a:t>15/02/2016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99BAB-61F9-4175-8A7E-7C7306B1A7C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0BD6-8CE3-4AEC-B75D-1BCEF56F9D1D}" type="datetimeFigureOut">
              <a:rPr lang="es-MX" smtClean="0"/>
              <a:t>15/02/2016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399BAB-61F9-4175-8A7E-7C7306B1A7C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0BD6-8CE3-4AEC-B75D-1BCEF56F9D1D}" type="datetimeFigureOut">
              <a:rPr lang="es-MX" smtClean="0"/>
              <a:t>15/02/2016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99BAB-61F9-4175-8A7E-7C7306B1A7C4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0BD6-8CE3-4AEC-B75D-1BCEF56F9D1D}" type="datetimeFigureOut">
              <a:rPr lang="es-MX" smtClean="0"/>
              <a:t>15/02/2016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99BAB-61F9-4175-8A7E-7C7306B1A7C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0BD6-8CE3-4AEC-B75D-1BCEF56F9D1D}" type="datetimeFigureOut">
              <a:rPr lang="es-MX" smtClean="0"/>
              <a:t>15/02/2016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8399BAB-61F9-4175-8A7E-7C7306B1A7C4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0BD6-8CE3-4AEC-B75D-1BCEF56F9D1D}" type="datetimeFigureOut">
              <a:rPr lang="es-MX" smtClean="0"/>
              <a:t>15/02/2016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99BAB-61F9-4175-8A7E-7C7306B1A7C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0BD6-8CE3-4AEC-B75D-1BCEF56F9D1D}" type="datetimeFigureOut">
              <a:rPr lang="es-MX" smtClean="0"/>
              <a:t>15/02/2016</a:t>
            </a:fld>
            <a:endParaRPr lang="es-MX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99BAB-61F9-4175-8A7E-7C7306B1A7C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0BD6-8CE3-4AEC-B75D-1BCEF56F9D1D}" type="datetimeFigureOut">
              <a:rPr lang="es-MX" smtClean="0"/>
              <a:t>15/02/2016</a:t>
            </a:fld>
            <a:endParaRPr lang="es-MX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99BAB-61F9-4175-8A7E-7C7306B1A7C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0BD6-8CE3-4AEC-B75D-1BCEF56F9D1D}" type="datetimeFigureOut">
              <a:rPr lang="es-MX" smtClean="0"/>
              <a:t>15/02/2016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99BAB-61F9-4175-8A7E-7C7306B1A7C4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760BD6-8CE3-4AEC-B75D-1BCEF56F9D1D}" type="datetimeFigureOut">
              <a:rPr lang="es-MX" smtClean="0"/>
              <a:t>15/02/2016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399BAB-61F9-4175-8A7E-7C7306B1A7C4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467544" y="548680"/>
            <a:ext cx="8352928" cy="4464496"/>
          </a:xfrm>
        </p:spPr>
        <p:txBody>
          <a:bodyPr>
            <a:normAutofit/>
          </a:bodyPr>
          <a:lstStyle/>
          <a:p>
            <a:pPr marL="571500" lvl="0" indent="-571500" algn="just">
              <a:lnSpc>
                <a:spcPct val="107000"/>
              </a:lnSpc>
              <a:spcAft>
                <a:spcPts val="0"/>
              </a:spcAft>
              <a:buSzPts val="800"/>
              <a:buFont typeface="Wingdings" panose="05000000000000000000" pitchFamily="2" charset="2"/>
              <a:buChar char="§"/>
            </a:pPr>
            <a:r>
              <a:rPr lang="es-MX" sz="3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MX" sz="36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Existe discriminación en las escuelas?</a:t>
            </a:r>
          </a:p>
          <a:p>
            <a:pPr marL="571500" lvl="0" indent="-571500" algn="just">
              <a:lnSpc>
                <a:spcPct val="107000"/>
              </a:lnSpc>
              <a:spcAft>
                <a:spcPts val="0"/>
              </a:spcAft>
              <a:buSzPts val="800"/>
              <a:buFont typeface="Wingdings" panose="05000000000000000000" pitchFamily="2" charset="2"/>
              <a:buChar char="§"/>
            </a:pPr>
            <a:r>
              <a:rPr lang="es-MX" sz="36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¿Cómo se manifiesta?</a:t>
            </a:r>
            <a:endParaRPr lang="es-MX" sz="3600" b="1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kumimoji="0" lang="es-MX" altLang="es-MX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Causas, tipos e implicaciones en el proceso de enseñanza-aprendizaje.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6289864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</TotalTime>
  <Words>23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Viajes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Josse</dc:creator>
  <cp:lastModifiedBy>Josse</cp:lastModifiedBy>
  <cp:revision>2</cp:revision>
  <dcterms:created xsi:type="dcterms:W3CDTF">2016-02-16T02:36:54Z</dcterms:created>
  <dcterms:modified xsi:type="dcterms:W3CDTF">2016-02-16T02:51:56Z</dcterms:modified>
</cp:coreProperties>
</file>