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5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C30214-67AC-486D-B2D1-0A59A916D5B5}" type="datetimeFigureOut">
              <a:rPr lang="es-MX" smtClean="0"/>
              <a:t>16/02/2016</a:t>
            </a:fld>
            <a:endParaRPr lang="es-MX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F72AB42-7C16-4851-931A-2B961B652C23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23528" y="260648"/>
            <a:ext cx="7772400" cy="6336703"/>
          </a:xfrm>
        </p:spPr>
        <p:txBody>
          <a:bodyPr>
            <a:normAutofit fontScale="90000"/>
          </a:bodyPr>
          <a:lstStyle/>
          <a:p>
            <a:pPr lvl="0" algn="ctr"/>
            <a:r>
              <a:rPr lang="es-MX" sz="3600" dirty="0" smtClean="0"/>
              <a:t>Ejes </a:t>
            </a:r>
            <a:r>
              <a:rPr lang="es-MX" sz="3600" smtClean="0"/>
              <a:t>de análisis.</a:t>
            </a:r>
            <a:r>
              <a:rPr lang="es-MX" dirty="0" smtClean="0"/>
              <a:t> </a:t>
            </a:r>
            <a:br>
              <a:rPr lang="es-MX" dirty="0" smtClean="0"/>
            </a:br>
            <a:r>
              <a:rPr lang="es-MX" sz="2700" dirty="0" smtClean="0"/>
              <a:t>1.</a:t>
            </a:r>
            <a:r>
              <a:rPr lang="es-MX" dirty="0" smtClean="0"/>
              <a:t> </a:t>
            </a:r>
            <a:r>
              <a:rPr lang="es-MX" sz="2700" dirty="0" smtClean="0"/>
              <a:t>¿Qué es el Derecho a la Educación Inclusiva y éste qué le adiciona al Derecho a la Educación?</a:t>
            </a:r>
            <a:br>
              <a:rPr lang="es-MX" sz="2700" dirty="0" smtClean="0"/>
            </a:br>
            <a:r>
              <a:rPr lang="es-MX" sz="2700" dirty="0" smtClean="0"/>
              <a:t>  </a:t>
            </a:r>
            <a:br>
              <a:rPr lang="es-MX" sz="2700" dirty="0" smtClean="0"/>
            </a:br>
            <a:r>
              <a:rPr lang="es-MX" sz="2700" dirty="0" smtClean="0"/>
              <a:t>2. ¿Qué diferencias existen entre: segregación, integración e inclusión?</a:t>
            </a:r>
            <a:br>
              <a:rPr lang="es-MX" sz="2700" dirty="0" smtClean="0"/>
            </a:br>
            <a:r>
              <a:rPr lang="es-MX" sz="2700" dirty="0" smtClean="0"/>
              <a:t/>
            </a:r>
            <a:br>
              <a:rPr lang="es-MX" sz="2700" dirty="0" smtClean="0"/>
            </a:br>
            <a:r>
              <a:rPr lang="es-MX" sz="2700" dirty="0" smtClean="0"/>
              <a:t>3. ¿Cuáles </a:t>
            </a:r>
            <a:r>
              <a:rPr lang="es-MX" sz="2700" dirty="0"/>
              <a:t>son los cuatro elementos de la inclusión educativa?</a:t>
            </a:r>
            <a:br>
              <a:rPr lang="es-MX" sz="2700" dirty="0"/>
            </a:br>
            <a:r>
              <a:rPr lang="es-MX" sz="2700" dirty="0"/>
              <a:t> </a:t>
            </a:r>
            <a:br>
              <a:rPr lang="es-MX" sz="2700" dirty="0"/>
            </a:br>
            <a:r>
              <a:rPr lang="es-MX" sz="2700" dirty="0" smtClean="0"/>
              <a:t>4. ¿Qué </a:t>
            </a:r>
            <a:r>
              <a:rPr lang="es-MX" sz="2700" dirty="0"/>
              <a:t>aporta la diversidad de los alumnos del  grupo al proceso de enseñanza y aprendizaje</a:t>
            </a:r>
            <a:r>
              <a:rPr lang="es-MX" sz="2700" dirty="0" smtClean="0"/>
              <a:t>?</a:t>
            </a:r>
            <a:r>
              <a:rPr lang="es-MX" sz="2700" dirty="0"/>
              <a:t> </a:t>
            </a:r>
            <a:r>
              <a:rPr lang="es-MX" sz="2700" dirty="0" smtClean="0"/>
              <a:t/>
            </a:r>
            <a:br>
              <a:rPr lang="es-MX" sz="2700" dirty="0" smtClean="0"/>
            </a:br>
            <a:r>
              <a:rPr lang="es-MX" sz="2700" dirty="0"/>
              <a:t/>
            </a:r>
            <a:br>
              <a:rPr lang="es-MX" sz="2700" dirty="0"/>
            </a:br>
            <a:r>
              <a:rPr lang="es-MX" sz="2700" dirty="0" smtClean="0"/>
              <a:t>5. ¿A </a:t>
            </a:r>
            <a:r>
              <a:rPr lang="es-MX" sz="2700" dirty="0"/>
              <a:t>qué se refieren las “barreras para el  aprendizaje y la </a:t>
            </a:r>
            <a:r>
              <a:rPr lang="es-MX" sz="2700" dirty="0" smtClean="0"/>
              <a:t>participación”?</a:t>
            </a:r>
            <a:r>
              <a:rPr lang="es-MX" sz="3100" dirty="0" smtClean="0"/>
              <a:t/>
            </a:r>
            <a:br>
              <a:rPr lang="es-MX" sz="3100" dirty="0" smtClean="0"/>
            </a:br>
            <a:r>
              <a:rPr lang="es-MX" dirty="0"/>
              <a:t/>
            </a: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r>
              <a:rPr lang="es-MX" dirty="0"/>
              <a:t> </a:t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1854476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4</Words>
  <Application>Microsoft Office PowerPoint</Application>
  <PresentationFormat>Presentación en pantalla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Viajes</vt:lpstr>
      <vt:lpstr>Ejes de análisis.  1. ¿Qué es el Derecho a la Educación Inclusiva y éste qué le adiciona al Derecho a la Educación?    2. ¿Qué diferencias existen entre: segregación, integración e inclusión?  3. ¿Cuáles son los cuatro elementos de la inclusión educativa?   4. ¿Qué aporta la diversidad de los alumnos del  grupo al proceso de enseñanza y aprendizaje?   5. ¿A qué se refieren las “barreras para el  aprendizaje y la participación”?     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Ejes de reflexión.  1. ¿Qué es el Derecho a la Educación Inclusiva y éste qué le adiciona al Derecho a la Educación?    2. ¿Qué diferencias existen entre: segregación, integración e inclusión?  3. ¿Cuáles son los cuatro elementos de la inclusión educativa?   4. ¿Qué aporta la diversidad de los alumnos del  grupo al proceso de enseñanza y aprendizaje?   5. ¿A qué se refieren las “barreras para el  aprendizaje y la participación”?      </dc:title>
  <dc:creator>Josse</dc:creator>
  <cp:lastModifiedBy>Josse</cp:lastModifiedBy>
  <cp:revision>2</cp:revision>
  <dcterms:created xsi:type="dcterms:W3CDTF">2016-02-16T06:14:15Z</dcterms:created>
  <dcterms:modified xsi:type="dcterms:W3CDTF">2016-02-16T06:20:25Z</dcterms:modified>
</cp:coreProperties>
</file>