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7" r:id="rId5"/>
    <p:sldId id="258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B49E18-FB33-4BC9-A79B-1554E7EE0E17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03906E39-71DB-4676-B54F-5B16D4685907}">
      <dgm:prSet phldrT="[Texto]"/>
      <dgm:spPr/>
      <dgm:t>
        <a:bodyPr/>
        <a:lstStyle/>
        <a:p>
          <a:r>
            <a:rPr lang="es-MX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Ficha de monitoreo y evaluación (MIR) población beneficiada</a:t>
          </a:r>
        </a:p>
      </dgm:t>
    </dgm:pt>
    <dgm:pt modelId="{F6B4396D-9AE5-4D7A-BF8D-B146F0F64B81}" type="parTrans" cxnId="{77E0E236-C801-4A22-B446-72BD134100DD}">
      <dgm:prSet/>
      <dgm:spPr/>
      <dgm:t>
        <a:bodyPr/>
        <a:lstStyle/>
        <a:p>
          <a:endParaRPr lang="es-MX"/>
        </a:p>
      </dgm:t>
    </dgm:pt>
    <dgm:pt modelId="{9DB6D306-90EF-4E6E-B0A6-BBAC68CF6B2A}" type="sibTrans" cxnId="{77E0E236-C801-4A22-B446-72BD134100DD}">
      <dgm:prSet/>
      <dgm:spPr/>
      <dgm:t>
        <a:bodyPr/>
        <a:lstStyle/>
        <a:p>
          <a:r>
            <a:rPr lang="es-MX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Evaluación de diseño</a:t>
          </a:r>
        </a:p>
        <a:p>
          <a:r>
            <a:rPr lang="es-MX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(Dificultades en traducir en instrumentos</a:t>
          </a:r>
        </a:p>
      </dgm:t>
    </dgm:pt>
    <dgm:pt modelId="{9C5AD6A8-068E-4F3F-AB3C-E69B03C820AB}">
      <dgm:prSet phldrT="[Texto]"/>
      <dgm:spPr/>
      <dgm:t>
        <a:bodyPr/>
        <a:lstStyle/>
        <a:p>
          <a:r>
            <a:rPr lang="es-MX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Diferenciar la atención de las problemáticas del S244</a:t>
          </a:r>
        </a:p>
      </dgm:t>
    </dgm:pt>
    <dgm:pt modelId="{5B8A9197-02F7-443F-8A36-19DC90F2053F}" type="parTrans" cxnId="{7A018EB9-C450-42F3-A758-CDE343CDF660}">
      <dgm:prSet/>
      <dgm:spPr/>
      <dgm:t>
        <a:bodyPr/>
        <a:lstStyle/>
        <a:p>
          <a:endParaRPr lang="es-MX"/>
        </a:p>
      </dgm:t>
    </dgm:pt>
    <dgm:pt modelId="{61FB6C89-AD5E-4997-BFC3-C885E090B8F5}" type="sibTrans" cxnId="{7A018EB9-C450-42F3-A758-CDE343CDF660}">
      <dgm:prSet/>
      <dgm:spPr/>
      <dgm:t>
        <a:bodyPr/>
        <a:lstStyle/>
        <a:p>
          <a:r>
            <a:rPr lang="es-MX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Analizar y valorar los criterios de los 7 programas </a:t>
          </a:r>
        </a:p>
      </dgm:t>
    </dgm:pt>
    <dgm:pt modelId="{C50E3785-4D54-4F6E-869B-03FCFBE5AF75}">
      <dgm:prSet phldrT="[Texto]" custT="1"/>
      <dgm:spPr/>
      <dgm:t>
        <a:bodyPr/>
        <a:lstStyle/>
        <a:p>
          <a:r>
            <a:rPr lang="es-MX" sz="3200" dirty="0"/>
            <a:t>ACCIONES DE CONEVAL</a:t>
          </a:r>
        </a:p>
      </dgm:t>
    </dgm:pt>
    <dgm:pt modelId="{D66F580A-97A6-4AF0-BDED-CCF98CC961B7}" type="parTrans" cxnId="{3E9743CA-1A73-4B72-848A-28676A04E258}">
      <dgm:prSet/>
      <dgm:spPr/>
      <dgm:t>
        <a:bodyPr/>
        <a:lstStyle/>
        <a:p>
          <a:endParaRPr lang="es-MX"/>
        </a:p>
      </dgm:t>
    </dgm:pt>
    <dgm:pt modelId="{17D2D89D-2604-4ED8-85F0-60B4D16E83B3}" type="sibTrans" cxnId="{3E9743CA-1A73-4B72-848A-28676A04E258}">
      <dgm:prSet/>
      <dgm:spPr/>
      <dgm:t>
        <a:bodyPr/>
        <a:lstStyle/>
        <a:p>
          <a:endParaRPr lang="es-MX"/>
        </a:p>
      </dgm:t>
    </dgm:pt>
    <dgm:pt modelId="{9E6A0529-2190-4881-992D-6F5A295D5B05}">
      <dgm:prSet phldrT="[Texto]"/>
      <dgm:spPr/>
      <dgm:t>
        <a:bodyPr/>
        <a:lstStyle/>
        <a:p>
          <a:r>
            <a:rPr lang="es-MX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PIEE No aprobó el dictamen de sus indicadores 14-18</a:t>
          </a:r>
        </a:p>
      </dgm:t>
    </dgm:pt>
    <dgm:pt modelId="{08965FE3-CF86-4B55-BB44-A6F33EFE18E2}" type="parTrans" cxnId="{15D3F88F-48C0-44FA-A651-2EC9B518C9CC}">
      <dgm:prSet/>
      <dgm:spPr/>
      <dgm:t>
        <a:bodyPr/>
        <a:lstStyle/>
        <a:p>
          <a:endParaRPr lang="es-MX"/>
        </a:p>
      </dgm:t>
    </dgm:pt>
    <dgm:pt modelId="{32EA5121-579E-4755-A3D3-B253230DD20D}" type="sibTrans" cxnId="{15D3F88F-48C0-44FA-A651-2EC9B518C9CC}">
      <dgm:prSet custT="1"/>
      <dgm:spPr/>
      <dgm:t>
        <a:bodyPr/>
        <a:lstStyle/>
        <a:p>
          <a:r>
            <a:rPr lang="es-MX" sz="17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Reconoci</a:t>
          </a:r>
          <a:r>
            <a:rPr lang="es-MX" sz="1700" b="1" u="non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mien</a:t>
          </a:r>
          <a:r>
            <a:rPr lang="es-MX" sz="17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to</a:t>
          </a:r>
        </a:p>
      </dgm:t>
    </dgm:pt>
    <dgm:pt modelId="{767A6E20-F33B-4F03-A72A-5B4C17089929}">
      <dgm:prSet phldrT="[Texto]" custT="1"/>
      <dgm:spPr/>
      <dgm:t>
        <a:bodyPr/>
        <a:lstStyle/>
        <a:p>
          <a:r>
            <a:rPr lang="es-MX" sz="2000" dirty="0"/>
            <a:t>Recomendaciones Evaluación de Consistencia y resultados IEE 17-18</a:t>
          </a:r>
        </a:p>
      </dgm:t>
    </dgm:pt>
    <dgm:pt modelId="{B46BC745-C82A-4C79-86FD-87CCE14A4C5B}" type="parTrans" cxnId="{6764DFEE-FCA7-442B-B633-B678E2B7DBA7}">
      <dgm:prSet/>
      <dgm:spPr/>
      <dgm:t>
        <a:bodyPr/>
        <a:lstStyle/>
        <a:p>
          <a:endParaRPr lang="es-MX"/>
        </a:p>
      </dgm:t>
    </dgm:pt>
    <dgm:pt modelId="{829FF898-70B6-4759-825F-9B8E659AFB74}" type="sibTrans" cxnId="{6764DFEE-FCA7-442B-B633-B678E2B7DBA7}">
      <dgm:prSet/>
      <dgm:spPr/>
      <dgm:t>
        <a:bodyPr/>
        <a:lstStyle/>
        <a:p>
          <a:endParaRPr lang="es-MX"/>
        </a:p>
      </dgm:t>
    </dgm:pt>
    <dgm:pt modelId="{0C72A474-F8AE-40AE-B1C5-23C2789C86B5}" type="pres">
      <dgm:prSet presAssocID="{B3B49E18-FB33-4BC9-A79B-1554E7EE0E17}" presName="Name0" presStyleCnt="0">
        <dgm:presLayoutVars>
          <dgm:chMax/>
          <dgm:chPref/>
          <dgm:dir/>
          <dgm:animLvl val="lvl"/>
        </dgm:presLayoutVars>
      </dgm:prSet>
      <dgm:spPr/>
    </dgm:pt>
    <dgm:pt modelId="{F0037245-D5A8-46C3-9F7C-35B5F6FA8A53}" type="pres">
      <dgm:prSet presAssocID="{03906E39-71DB-4676-B54F-5B16D4685907}" presName="composite" presStyleCnt="0"/>
      <dgm:spPr/>
    </dgm:pt>
    <dgm:pt modelId="{A55D6FDC-B385-4C91-8F28-FBC62E5D7541}" type="pres">
      <dgm:prSet presAssocID="{03906E39-71DB-4676-B54F-5B16D4685907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6E33BF2C-0070-4467-AA3F-BE2DACE85C91}" type="pres">
      <dgm:prSet presAssocID="{03906E39-71DB-4676-B54F-5B16D4685907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87CF0699-52F2-4ACE-AA95-309C71C30DB6}" type="pres">
      <dgm:prSet presAssocID="{03906E39-71DB-4676-B54F-5B16D4685907}" presName="BalanceSpacing" presStyleCnt="0"/>
      <dgm:spPr/>
    </dgm:pt>
    <dgm:pt modelId="{90BDFD31-402C-4DB3-8906-4FA225CD0C27}" type="pres">
      <dgm:prSet presAssocID="{03906E39-71DB-4676-B54F-5B16D4685907}" presName="BalanceSpacing1" presStyleCnt="0"/>
      <dgm:spPr/>
    </dgm:pt>
    <dgm:pt modelId="{FCBB6DD5-54CF-45C8-876E-2300B070CE55}" type="pres">
      <dgm:prSet presAssocID="{9DB6D306-90EF-4E6E-B0A6-BBAC68CF6B2A}" presName="Accent1Text" presStyleLbl="node1" presStyleIdx="1" presStyleCnt="6"/>
      <dgm:spPr/>
    </dgm:pt>
    <dgm:pt modelId="{CC1B0BA5-3AB5-40F1-A870-1ECBA1AF016B}" type="pres">
      <dgm:prSet presAssocID="{9DB6D306-90EF-4E6E-B0A6-BBAC68CF6B2A}" presName="spaceBetweenRectangles" presStyleCnt="0"/>
      <dgm:spPr/>
    </dgm:pt>
    <dgm:pt modelId="{C484C9DC-F0BC-4E4E-8238-7828E9E6A455}" type="pres">
      <dgm:prSet presAssocID="{9C5AD6A8-068E-4F3F-AB3C-E69B03C820AB}" presName="composite" presStyleCnt="0"/>
      <dgm:spPr/>
    </dgm:pt>
    <dgm:pt modelId="{7023E085-AA36-4767-B9F2-7362EAE7B52D}" type="pres">
      <dgm:prSet presAssocID="{9C5AD6A8-068E-4F3F-AB3C-E69B03C820AB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31DCA3FF-7BD9-498E-975A-91452A21B788}" type="pres">
      <dgm:prSet presAssocID="{9C5AD6A8-068E-4F3F-AB3C-E69B03C820AB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2550928D-3743-41BF-8F76-345251FE156C}" type="pres">
      <dgm:prSet presAssocID="{9C5AD6A8-068E-4F3F-AB3C-E69B03C820AB}" presName="BalanceSpacing" presStyleCnt="0"/>
      <dgm:spPr/>
    </dgm:pt>
    <dgm:pt modelId="{AECE260F-52B8-4E9C-9EBF-E8DE8B38AA76}" type="pres">
      <dgm:prSet presAssocID="{9C5AD6A8-068E-4F3F-AB3C-E69B03C820AB}" presName="BalanceSpacing1" presStyleCnt="0"/>
      <dgm:spPr/>
    </dgm:pt>
    <dgm:pt modelId="{8F5494B6-A54F-4339-9D82-A12B23D6D398}" type="pres">
      <dgm:prSet presAssocID="{61FB6C89-AD5E-4997-BFC3-C885E090B8F5}" presName="Accent1Text" presStyleLbl="node1" presStyleIdx="3" presStyleCnt="6"/>
      <dgm:spPr/>
    </dgm:pt>
    <dgm:pt modelId="{78CDB4EA-DF81-4DA9-AF50-28FF5A45F7C3}" type="pres">
      <dgm:prSet presAssocID="{61FB6C89-AD5E-4997-BFC3-C885E090B8F5}" presName="spaceBetweenRectangles" presStyleCnt="0"/>
      <dgm:spPr/>
    </dgm:pt>
    <dgm:pt modelId="{3C408C39-3803-4F41-935C-86EE02557870}" type="pres">
      <dgm:prSet presAssocID="{9E6A0529-2190-4881-992D-6F5A295D5B05}" presName="composite" presStyleCnt="0"/>
      <dgm:spPr/>
    </dgm:pt>
    <dgm:pt modelId="{BDCF6958-7E74-48C1-BD97-0B41E9A87028}" type="pres">
      <dgm:prSet presAssocID="{9E6A0529-2190-4881-992D-6F5A295D5B05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3C3118FA-5051-4AC8-BC07-DD865C20DAF8}" type="pres">
      <dgm:prSet presAssocID="{9E6A0529-2190-4881-992D-6F5A295D5B05}" presName="Childtext1" presStyleLbl="revTx" presStyleIdx="2" presStyleCnt="3" custScaleX="97516" custScaleY="80600" custLinFactY="-40900" custLinFactNeighborX="44700" custLinFactNeighborY="-100000">
        <dgm:presLayoutVars>
          <dgm:chMax val="0"/>
          <dgm:chPref val="0"/>
          <dgm:bulletEnabled val="1"/>
        </dgm:presLayoutVars>
      </dgm:prSet>
      <dgm:spPr/>
    </dgm:pt>
    <dgm:pt modelId="{A5006583-A55E-4EFC-BE78-7C199E7D9FDA}" type="pres">
      <dgm:prSet presAssocID="{9E6A0529-2190-4881-992D-6F5A295D5B05}" presName="BalanceSpacing" presStyleCnt="0"/>
      <dgm:spPr/>
    </dgm:pt>
    <dgm:pt modelId="{B3CA0B53-67AE-4AB4-94FA-4413F7037B9D}" type="pres">
      <dgm:prSet presAssocID="{9E6A0529-2190-4881-992D-6F5A295D5B05}" presName="BalanceSpacing1" presStyleCnt="0"/>
      <dgm:spPr/>
    </dgm:pt>
    <dgm:pt modelId="{614A1B28-6D80-49CA-8294-EE88EC5E39AE}" type="pres">
      <dgm:prSet presAssocID="{32EA5121-579E-4755-A3D3-B253230DD20D}" presName="Accent1Text" presStyleLbl="node1" presStyleIdx="5" presStyleCnt="6" custScaleX="104642"/>
      <dgm:spPr/>
    </dgm:pt>
  </dgm:ptLst>
  <dgm:cxnLst>
    <dgm:cxn modelId="{C069B402-0EAF-4414-A922-6A83CAAADDBE}" type="presOf" srcId="{03906E39-71DB-4676-B54F-5B16D4685907}" destId="{A55D6FDC-B385-4C91-8F28-FBC62E5D7541}" srcOrd="0" destOrd="0" presId="urn:microsoft.com/office/officeart/2008/layout/AlternatingHexagons"/>
    <dgm:cxn modelId="{A7F1D610-2D13-47BF-984B-97F5C9C66BAC}" type="presOf" srcId="{9E6A0529-2190-4881-992D-6F5A295D5B05}" destId="{BDCF6958-7E74-48C1-BD97-0B41E9A87028}" srcOrd="0" destOrd="0" presId="urn:microsoft.com/office/officeart/2008/layout/AlternatingHexagons"/>
    <dgm:cxn modelId="{77E0E236-C801-4A22-B446-72BD134100DD}" srcId="{B3B49E18-FB33-4BC9-A79B-1554E7EE0E17}" destId="{03906E39-71DB-4676-B54F-5B16D4685907}" srcOrd="0" destOrd="0" parTransId="{F6B4396D-9AE5-4D7A-BF8D-B146F0F64B81}" sibTransId="{9DB6D306-90EF-4E6E-B0A6-BBAC68CF6B2A}"/>
    <dgm:cxn modelId="{CC18C55F-F122-4600-B686-3B97FDE4AED3}" type="presOf" srcId="{767A6E20-F33B-4F03-A72A-5B4C17089929}" destId="{3C3118FA-5051-4AC8-BC07-DD865C20DAF8}" srcOrd="0" destOrd="0" presId="urn:microsoft.com/office/officeart/2008/layout/AlternatingHexagons"/>
    <dgm:cxn modelId="{5D727A64-4C16-48D7-A4B5-5E93987A753F}" type="presOf" srcId="{61FB6C89-AD5E-4997-BFC3-C885E090B8F5}" destId="{8F5494B6-A54F-4339-9D82-A12B23D6D398}" srcOrd="0" destOrd="0" presId="urn:microsoft.com/office/officeart/2008/layout/AlternatingHexagons"/>
    <dgm:cxn modelId="{84F32B52-47B1-4EDD-A420-A45E6578D446}" type="presOf" srcId="{9C5AD6A8-068E-4F3F-AB3C-E69B03C820AB}" destId="{7023E085-AA36-4767-B9F2-7362EAE7B52D}" srcOrd="0" destOrd="0" presId="urn:microsoft.com/office/officeart/2008/layout/AlternatingHexagons"/>
    <dgm:cxn modelId="{9F7F9657-787B-4457-883E-ED2111D42D3D}" type="presOf" srcId="{32EA5121-579E-4755-A3D3-B253230DD20D}" destId="{614A1B28-6D80-49CA-8294-EE88EC5E39AE}" srcOrd="0" destOrd="0" presId="urn:microsoft.com/office/officeart/2008/layout/AlternatingHexagons"/>
    <dgm:cxn modelId="{4D268783-8518-4A08-83EC-7862F9C80665}" type="presOf" srcId="{9DB6D306-90EF-4E6E-B0A6-BBAC68CF6B2A}" destId="{FCBB6DD5-54CF-45C8-876E-2300B070CE55}" srcOrd="0" destOrd="0" presId="urn:microsoft.com/office/officeart/2008/layout/AlternatingHexagons"/>
    <dgm:cxn modelId="{15D3F88F-48C0-44FA-A651-2EC9B518C9CC}" srcId="{B3B49E18-FB33-4BC9-A79B-1554E7EE0E17}" destId="{9E6A0529-2190-4881-992D-6F5A295D5B05}" srcOrd="2" destOrd="0" parTransId="{08965FE3-CF86-4B55-BB44-A6F33EFE18E2}" sibTransId="{32EA5121-579E-4755-A3D3-B253230DD20D}"/>
    <dgm:cxn modelId="{7A018EB9-C450-42F3-A758-CDE343CDF660}" srcId="{B3B49E18-FB33-4BC9-A79B-1554E7EE0E17}" destId="{9C5AD6A8-068E-4F3F-AB3C-E69B03C820AB}" srcOrd="1" destOrd="0" parTransId="{5B8A9197-02F7-443F-8A36-19DC90F2053F}" sibTransId="{61FB6C89-AD5E-4997-BFC3-C885E090B8F5}"/>
    <dgm:cxn modelId="{3E9743CA-1A73-4B72-848A-28676A04E258}" srcId="{9C5AD6A8-068E-4F3F-AB3C-E69B03C820AB}" destId="{C50E3785-4D54-4F6E-869B-03FCFBE5AF75}" srcOrd="0" destOrd="0" parTransId="{D66F580A-97A6-4AF0-BDED-CCF98CC961B7}" sibTransId="{17D2D89D-2604-4ED8-85F0-60B4D16E83B3}"/>
    <dgm:cxn modelId="{6764DFEE-FCA7-442B-B633-B678E2B7DBA7}" srcId="{9E6A0529-2190-4881-992D-6F5A295D5B05}" destId="{767A6E20-F33B-4F03-A72A-5B4C17089929}" srcOrd="0" destOrd="0" parTransId="{B46BC745-C82A-4C79-86FD-87CCE14A4C5B}" sibTransId="{829FF898-70B6-4759-825F-9B8E659AFB74}"/>
    <dgm:cxn modelId="{9710B6F9-409A-4C58-B6BD-6781E56A1B86}" type="presOf" srcId="{C50E3785-4D54-4F6E-869B-03FCFBE5AF75}" destId="{31DCA3FF-7BD9-498E-975A-91452A21B788}" srcOrd="0" destOrd="0" presId="urn:microsoft.com/office/officeart/2008/layout/AlternatingHexagons"/>
    <dgm:cxn modelId="{94F110FF-6F70-411F-9612-34BC62793BA0}" type="presOf" srcId="{B3B49E18-FB33-4BC9-A79B-1554E7EE0E17}" destId="{0C72A474-F8AE-40AE-B1C5-23C2789C86B5}" srcOrd="0" destOrd="0" presId="urn:microsoft.com/office/officeart/2008/layout/AlternatingHexagons"/>
    <dgm:cxn modelId="{803C9D3B-E157-4891-A493-D1E8CB5EF488}" type="presParOf" srcId="{0C72A474-F8AE-40AE-B1C5-23C2789C86B5}" destId="{F0037245-D5A8-46C3-9F7C-35B5F6FA8A53}" srcOrd="0" destOrd="0" presId="urn:microsoft.com/office/officeart/2008/layout/AlternatingHexagons"/>
    <dgm:cxn modelId="{DBB111B4-2BCE-4749-9BD7-25A89437C688}" type="presParOf" srcId="{F0037245-D5A8-46C3-9F7C-35B5F6FA8A53}" destId="{A55D6FDC-B385-4C91-8F28-FBC62E5D7541}" srcOrd="0" destOrd="0" presId="urn:microsoft.com/office/officeart/2008/layout/AlternatingHexagons"/>
    <dgm:cxn modelId="{8ED35A00-E92E-4D8C-8526-FCBCAE891546}" type="presParOf" srcId="{F0037245-D5A8-46C3-9F7C-35B5F6FA8A53}" destId="{6E33BF2C-0070-4467-AA3F-BE2DACE85C91}" srcOrd="1" destOrd="0" presId="urn:microsoft.com/office/officeart/2008/layout/AlternatingHexagons"/>
    <dgm:cxn modelId="{99CAAA20-F2A1-486B-BA01-D39DCCB36A38}" type="presParOf" srcId="{F0037245-D5A8-46C3-9F7C-35B5F6FA8A53}" destId="{87CF0699-52F2-4ACE-AA95-309C71C30DB6}" srcOrd="2" destOrd="0" presId="urn:microsoft.com/office/officeart/2008/layout/AlternatingHexagons"/>
    <dgm:cxn modelId="{497D9B35-E1CE-4525-98DB-A506CA9BA67C}" type="presParOf" srcId="{F0037245-D5A8-46C3-9F7C-35B5F6FA8A53}" destId="{90BDFD31-402C-4DB3-8906-4FA225CD0C27}" srcOrd="3" destOrd="0" presId="urn:microsoft.com/office/officeart/2008/layout/AlternatingHexagons"/>
    <dgm:cxn modelId="{7EF31540-5055-4481-91F2-6FF08820CAD6}" type="presParOf" srcId="{F0037245-D5A8-46C3-9F7C-35B5F6FA8A53}" destId="{FCBB6DD5-54CF-45C8-876E-2300B070CE55}" srcOrd="4" destOrd="0" presId="urn:microsoft.com/office/officeart/2008/layout/AlternatingHexagons"/>
    <dgm:cxn modelId="{AB46AE66-EA7C-4221-B762-DB6118A1C0AF}" type="presParOf" srcId="{0C72A474-F8AE-40AE-B1C5-23C2789C86B5}" destId="{CC1B0BA5-3AB5-40F1-A870-1ECBA1AF016B}" srcOrd="1" destOrd="0" presId="urn:microsoft.com/office/officeart/2008/layout/AlternatingHexagons"/>
    <dgm:cxn modelId="{B308C70B-70C8-4853-9D74-CA599476D27E}" type="presParOf" srcId="{0C72A474-F8AE-40AE-B1C5-23C2789C86B5}" destId="{C484C9DC-F0BC-4E4E-8238-7828E9E6A455}" srcOrd="2" destOrd="0" presId="urn:microsoft.com/office/officeart/2008/layout/AlternatingHexagons"/>
    <dgm:cxn modelId="{8FA68C4D-6E59-4DD2-B14D-A0F92639B00D}" type="presParOf" srcId="{C484C9DC-F0BC-4E4E-8238-7828E9E6A455}" destId="{7023E085-AA36-4767-B9F2-7362EAE7B52D}" srcOrd="0" destOrd="0" presId="urn:microsoft.com/office/officeart/2008/layout/AlternatingHexagons"/>
    <dgm:cxn modelId="{46D79E28-EDBA-4E35-A9FA-03718C99F437}" type="presParOf" srcId="{C484C9DC-F0BC-4E4E-8238-7828E9E6A455}" destId="{31DCA3FF-7BD9-498E-975A-91452A21B788}" srcOrd="1" destOrd="0" presId="urn:microsoft.com/office/officeart/2008/layout/AlternatingHexagons"/>
    <dgm:cxn modelId="{12B41C7F-CD5E-4B00-91BE-0E67BC760DA1}" type="presParOf" srcId="{C484C9DC-F0BC-4E4E-8238-7828E9E6A455}" destId="{2550928D-3743-41BF-8F76-345251FE156C}" srcOrd="2" destOrd="0" presId="urn:microsoft.com/office/officeart/2008/layout/AlternatingHexagons"/>
    <dgm:cxn modelId="{0A56504B-487F-4C5E-82F9-511E22743B52}" type="presParOf" srcId="{C484C9DC-F0BC-4E4E-8238-7828E9E6A455}" destId="{AECE260F-52B8-4E9C-9EBF-E8DE8B38AA76}" srcOrd="3" destOrd="0" presId="urn:microsoft.com/office/officeart/2008/layout/AlternatingHexagons"/>
    <dgm:cxn modelId="{56641DAD-8798-4299-AB2E-EE1D19E8BA96}" type="presParOf" srcId="{C484C9DC-F0BC-4E4E-8238-7828E9E6A455}" destId="{8F5494B6-A54F-4339-9D82-A12B23D6D398}" srcOrd="4" destOrd="0" presId="urn:microsoft.com/office/officeart/2008/layout/AlternatingHexagons"/>
    <dgm:cxn modelId="{F069CB18-3563-4C85-AF87-FD4917AC4FD8}" type="presParOf" srcId="{0C72A474-F8AE-40AE-B1C5-23C2789C86B5}" destId="{78CDB4EA-DF81-4DA9-AF50-28FF5A45F7C3}" srcOrd="3" destOrd="0" presId="urn:microsoft.com/office/officeart/2008/layout/AlternatingHexagons"/>
    <dgm:cxn modelId="{22871D75-078F-4D8B-A7B5-23C0BD6C19D0}" type="presParOf" srcId="{0C72A474-F8AE-40AE-B1C5-23C2789C86B5}" destId="{3C408C39-3803-4F41-935C-86EE02557870}" srcOrd="4" destOrd="0" presId="urn:microsoft.com/office/officeart/2008/layout/AlternatingHexagons"/>
    <dgm:cxn modelId="{2DF9D9D7-2162-48E2-A14C-B842D028A77E}" type="presParOf" srcId="{3C408C39-3803-4F41-935C-86EE02557870}" destId="{BDCF6958-7E74-48C1-BD97-0B41E9A87028}" srcOrd="0" destOrd="0" presId="urn:microsoft.com/office/officeart/2008/layout/AlternatingHexagons"/>
    <dgm:cxn modelId="{64D97F9E-5D40-4B5F-9E4A-325ECB77DF08}" type="presParOf" srcId="{3C408C39-3803-4F41-935C-86EE02557870}" destId="{3C3118FA-5051-4AC8-BC07-DD865C20DAF8}" srcOrd="1" destOrd="0" presId="urn:microsoft.com/office/officeart/2008/layout/AlternatingHexagons"/>
    <dgm:cxn modelId="{2D2D9C95-3225-46E3-9168-1C684044E077}" type="presParOf" srcId="{3C408C39-3803-4F41-935C-86EE02557870}" destId="{A5006583-A55E-4EFC-BE78-7C199E7D9FDA}" srcOrd="2" destOrd="0" presId="urn:microsoft.com/office/officeart/2008/layout/AlternatingHexagons"/>
    <dgm:cxn modelId="{7E336594-B00E-4BC3-8213-73FE8C313CAA}" type="presParOf" srcId="{3C408C39-3803-4F41-935C-86EE02557870}" destId="{B3CA0B53-67AE-4AB4-94FA-4413F7037B9D}" srcOrd="3" destOrd="0" presId="urn:microsoft.com/office/officeart/2008/layout/AlternatingHexagons"/>
    <dgm:cxn modelId="{445C3639-9DA5-4FA0-A93D-D7C395298BE4}" type="presParOf" srcId="{3C408C39-3803-4F41-935C-86EE02557870}" destId="{614A1B28-6D80-49CA-8294-EE88EC5E39AE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E91F18-60D2-4D37-94DF-69477BF34DB7}" type="doc">
      <dgm:prSet loTypeId="urn:microsoft.com/office/officeart/2008/layout/HexagonCluster" loCatId="relationship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7208912A-2D01-4C7B-9B4A-FA2E00151749}">
      <dgm:prSet phldrT="[Texto]"/>
      <dgm:spPr/>
      <dgm:t>
        <a:bodyPr/>
        <a:lstStyle/>
        <a:p>
          <a:r>
            <a:rPr lang="es-MX" b="1" dirty="0">
              <a:solidFill>
                <a:schemeClr val="tx1"/>
              </a:solidFill>
            </a:rPr>
            <a:t>Plan de Desarrollo del Estado de México 2017-2023 (1.2 )</a:t>
          </a:r>
        </a:p>
      </dgm:t>
    </dgm:pt>
    <dgm:pt modelId="{E0C52528-999A-46FC-BD32-65A65DF9BB9A}" type="parTrans" cxnId="{AEB6B309-1D79-4A3B-A6CB-E795E5376AA1}">
      <dgm:prSet/>
      <dgm:spPr/>
      <dgm:t>
        <a:bodyPr/>
        <a:lstStyle/>
        <a:p>
          <a:endParaRPr lang="es-MX" b="1">
            <a:solidFill>
              <a:schemeClr val="tx1"/>
            </a:solidFill>
          </a:endParaRPr>
        </a:p>
      </dgm:t>
    </dgm:pt>
    <dgm:pt modelId="{8EA2C048-9D73-480A-A09E-E51A53EB82C7}" type="sibTrans" cxnId="{AEB6B309-1D79-4A3B-A6CB-E795E5376AA1}">
      <dgm:prSet/>
      <dgm:spPr>
        <a:solidFill>
          <a:srgbClr val="FFFF00">
            <a:alpha val="90000"/>
          </a:srgbClr>
        </a:solidFill>
      </dgm:spPr>
      <dgm:t>
        <a:bodyPr/>
        <a:lstStyle/>
        <a:p>
          <a:endParaRPr lang="es-MX" b="1">
            <a:solidFill>
              <a:schemeClr val="tx1"/>
            </a:solidFill>
          </a:endParaRPr>
        </a:p>
      </dgm:t>
    </dgm:pt>
    <dgm:pt modelId="{340727CB-D7C1-4103-85F6-17599A93D76F}">
      <dgm:prSet phldrT="[Texto]"/>
      <dgm:spPr/>
      <dgm:t>
        <a:bodyPr/>
        <a:lstStyle/>
        <a:p>
          <a:r>
            <a:rPr lang="es-MX" b="1" dirty="0">
              <a:solidFill>
                <a:schemeClr val="tx1"/>
              </a:solidFill>
            </a:rPr>
            <a:t>Programas federales Presupuesto egresos 2020</a:t>
          </a:r>
        </a:p>
      </dgm:t>
    </dgm:pt>
    <dgm:pt modelId="{3EA56B98-9320-49A1-B3B4-9A29BA4B63A2}" type="parTrans" cxnId="{C92DBD5F-1FC1-4411-A989-063B01B05D6B}">
      <dgm:prSet/>
      <dgm:spPr/>
      <dgm:t>
        <a:bodyPr/>
        <a:lstStyle/>
        <a:p>
          <a:endParaRPr lang="es-MX" b="1">
            <a:solidFill>
              <a:schemeClr val="tx1"/>
            </a:solidFill>
          </a:endParaRPr>
        </a:p>
      </dgm:t>
    </dgm:pt>
    <dgm:pt modelId="{5571CE1D-3BF4-450D-B450-D7BE77D6DF57}" type="sibTrans" cxnId="{C92DBD5F-1FC1-4411-A989-063B01B05D6B}">
      <dgm:prSet/>
      <dgm:spPr>
        <a:solidFill>
          <a:srgbClr val="00CC00">
            <a:alpha val="90000"/>
          </a:srgbClr>
        </a:solidFill>
      </dgm:spPr>
      <dgm:t>
        <a:bodyPr/>
        <a:lstStyle/>
        <a:p>
          <a:endParaRPr lang="es-MX" b="1">
            <a:solidFill>
              <a:schemeClr val="tx1"/>
            </a:solidFill>
          </a:endParaRPr>
        </a:p>
      </dgm:t>
    </dgm:pt>
    <dgm:pt modelId="{4E7D7824-F368-45F6-9417-FB76B02E374B}">
      <dgm:prSet phldrT="[Texto]"/>
      <dgm:spPr/>
      <dgm:t>
        <a:bodyPr/>
        <a:lstStyle/>
        <a:p>
          <a:r>
            <a:rPr lang="es-MX" b="1" dirty="0">
              <a:solidFill>
                <a:schemeClr val="tx1"/>
              </a:solidFill>
            </a:rPr>
            <a:t>Estrategia Nacional Inclusión y Equidad </a:t>
          </a:r>
        </a:p>
      </dgm:t>
    </dgm:pt>
    <dgm:pt modelId="{51AED353-5D13-4753-B8E2-7C1437F10BA9}" type="parTrans" cxnId="{4A55C668-0E97-47DF-9F21-6F7DFF7B7EE1}">
      <dgm:prSet/>
      <dgm:spPr/>
      <dgm:t>
        <a:bodyPr/>
        <a:lstStyle/>
        <a:p>
          <a:endParaRPr lang="es-MX" b="1">
            <a:solidFill>
              <a:schemeClr val="tx1"/>
            </a:solidFill>
          </a:endParaRPr>
        </a:p>
      </dgm:t>
    </dgm:pt>
    <dgm:pt modelId="{FF143DD0-37B9-40D5-A112-5EB40A48C73E}" type="sibTrans" cxnId="{4A55C668-0E97-47DF-9F21-6F7DFF7B7EE1}">
      <dgm:prSet/>
      <dgm:spPr>
        <a:solidFill>
          <a:srgbClr val="00CC00">
            <a:alpha val="90000"/>
          </a:srgbClr>
        </a:solidFill>
      </dgm:spPr>
      <dgm:t>
        <a:bodyPr/>
        <a:lstStyle/>
        <a:p>
          <a:endParaRPr lang="es-MX" b="1">
            <a:solidFill>
              <a:schemeClr val="tx1"/>
            </a:solidFill>
          </a:endParaRPr>
        </a:p>
      </dgm:t>
    </dgm:pt>
    <dgm:pt modelId="{CA8017FE-6EC4-4F16-8F29-185173684A99}">
      <dgm:prSet phldrT="[Texto]" custT="1"/>
      <dgm:spPr/>
      <dgm:t>
        <a:bodyPr/>
        <a:lstStyle/>
        <a:p>
          <a:r>
            <a:rPr lang="es-MX" sz="1600" b="1" dirty="0">
              <a:solidFill>
                <a:schemeClr val="tx1"/>
              </a:solidFill>
            </a:rPr>
            <a:t> Plan Nacional de Desarrollo 2019-2024</a:t>
          </a:r>
        </a:p>
      </dgm:t>
    </dgm:pt>
    <dgm:pt modelId="{243DFEF1-BC72-41F4-BF85-BA76769C0383}" type="parTrans" cxnId="{BE1C8127-E831-451C-AD8F-B8AC86387FDE}">
      <dgm:prSet/>
      <dgm:spPr/>
      <dgm:t>
        <a:bodyPr/>
        <a:lstStyle/>
        <a:p>
          <a:endParaRPr lang="es-MX" b="1">
            <a:solidFill>
              <a:schemeClr val="tx1"/>
            </a:solidFill>
          </a:endParaRPr>
        </a:p>
      </dgm:t>
    </dgm:pt>
    <dgm:pt modelId="{930F2F96-902B-46F1-862C-6A4FB13DB5DA}" type="sibTrans" cxnId="{BE1C8127-E831-451C-AD8F-B8AC86387FDE}">
      <dgm:prSet/>
      <dgm:spPr>
        <a:solidFill>
          <a:srgbClr val="00CC00">
            <a:alpha val="89804"/>
          </a:srgbClr>
        </a:solidFill>
      </dgm:spPr>
      <dgm:t>
        <a:bodyPr/>
        <a:lstStyle/>
        <a:p>
          <a:endParaRPr lang="es-MX" b="1">
            <a:solidFill>
              <a:schemeClr val="tx1"/>
            </a:solidFill>
          </a:endParaRPr>
        </a:p>
      </dgm:t>
    </dgm:pt>
    <dgm:pt modelId="{08586841-2F43-4E5D-A7DD-08099027A287}" type="pres">
      <dgm:prSet presAssocID="{17E91F18-60D2-4D37-94DF-69477BF34DB7}" presName="Name0" presStyleCnt="0">
        <dgm:presLayoutVars>
          <dgm:chMax val="21"/>
          <dgm:chPref val="21"/>
        </dgm:presLayoutVars>
      </dgm:prSet>
      <dgm:spPr/>
    </dgm:pt>
    <dgm:pt modelId="{43E63190-3171-4492-9920-66BA10FDCEF2}" type="pres">
      <dgm:prSet presAssocID="{7208912A-2D01-4C7B-9B4A-FA2E00151749}" presName="text1" presStyleCnt="0"/>
      <dgm:spPr/>
    </dgm:pt>
    <dgm:pt modelId="{ABAD2978-68A9-4871-8E83-4BAE04BD672D}" type="pres">
      <dgm:prSet presAssocID="{7208912A-2D01-4C7B-9B4A-FA2E00151749}" presName="textRepeatNode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2A0A4660-5CF7-4CEB-A98F-C4E8B8016457}" type="pres">
      <dgm:prSet presAssocID="{7208912A-2D01-4C7B-9B4A-FA2E00151749}" presName="textaccent1" presStyleCnt="0"/>
      <dgm:spPr/>
    </dgm:pt>
    <dgm:pt modelId="{ECE7BD0B-48F2-482F-B616-F1B0C329E262}" type="pres">
      <dgm:prSet presAssocID="{7208912A-2D01-4C7B-9B4A-FA2E00151749}" presName="accentRepeatNode" presStyleLbl="solidAlignAcc1" presStyleIdx="0" presStyleCnt="8"/>
      <dgm:spPr/>
    </dgm:pt>
    <dgm:pt modelId="{236C2A62-1F80-428A-A0A2-3A881EC7114B}" type="pres">
      <dgm:prSet presAssocID="{8EA2C048-9D73-480A-A09E-E51A53EB82C7}" presName="image1" presStyleCnt="0"/>
      <dgm:spPr/>
    </dgm:pt>
    <dgm:pt modelId="{B18C7293-512B-4DDA-A5B7-17C8FCB0AD6E}" type="pres">
      <dgm:prSet presAssocID="{8EA2C048-9D73-480A-A09E-E51A53EB82C7}" presName="imageRepeatNode" presStyleLbl="alignAcc1" presStyleIdx="0" presStyleCnt="4" custLinFactNeighborX="-467" custLinFactNeighborY="129"/>
      <dgm:spPr/>
    </dgm:pt>
    <dgm:pt modelId="{381AA277-3C76-4588-BE3E-D22CE66E921E}" type="pres">
      <dgm:prSet presAssocID="{8EA2C048-9D73-480A-A09E-E51A53EB82C7}" presName="imageaccent1" presStyleCnt="0"/>
      <dgm:spPr/>
    </dgm:pt>
    <dgm:pt modelId="{2A1F5F76-EDDA-456D-A499-6181F6B53F38}" type="pres">
      <dgm:prSet presAssocID="{8EA2C048-9D73-480A-A09E-E51A53EB82C7}" presName="accentRepeatNode" presStyleLbl="solidAlignAcc1" presStyleIdx="1" presStyleCnt="8"/>
      <dgm:spPr/>
    </dgm:pt>
    <dgm:pt modelId="{8060E0C9-67B1-47D8-92EE-24C2A1B0802A}" type="pres">
      <dgm:prSet presAssocID="{4E7D7824-F368-45F6-9417-FB76B02E374B}" presName="text2" presStyleCnt="0"/>
      <dgm:spPr/>
    </dgm:pt>
    <dgm:pt modelId="{F43BCE6F-EAD0-49B5-92A1-FE737E745F80}" type="pres">
      <dgm:prSet presAssocID="{4E7D7824-F368-45F6-9417-FB76B02E374B}" presName="textRepeatNode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CCFA5C8E-6EC6-4560-9262-45DA57B86C00}" type="pres">
      <dgm:prSet presAssocID="{4E7D7824-F368-45F6-9417-FB76B02E374B}" presName="textaccent2" presStyleCnt="0"/>
      <dgm:spPr/>
    </dgm:pt>
    <dgm:pt modelId="{B1AA43E4-8851-4F23-963B-547666010F24}" type="pres">
      <dgm:prSet presAssocID="{4E7D7824-F368-45F6-9417-FB76B02E374B}" presName="accentRepeatNode" presStyleLbl="solidAlignAcc1" presStyleIdx="2" presStyleCnt="8"/>
      <dgm:spPr/>
    </dgm:pt>
    <dgm:pt modelId="{B5CE6CF2-348A-4F6E-9F4D-7337C94EA26C}" type="pres">
      <dgm:prSet presAssocID="{FF143DD0-37B9-40D5-A112-5EB40A48C73E}" presName="image2" presStyleCnt="0"/>
      <dgm:spPr/>
    </dgm:pt>
    <dgm:pt modelId="{41EFC45F-944C-42C5-BFF4-CE48D2911AB7}" type="pres">
      <dgm:prSet presAssocID="{FF143DD0-37B9-40D5-A112-5EB40A48C73E}" presName="imageRepeatNode" presStyleLbl="alignAcc1" presStyleIdx="1" presStyleCnt="4"/>
      <dgm:spPr/>
    </dgm:pt>
    <dgm:pt modelId="{EC500F62-7214-4AC6-B247-9F8970D98904}" type="pres">
      <dgm:prSet presAssocID="{FF143DD0-37B9-40D5-A112-5EB40A48C73E}" presName="imageaccent2" presStyleCnt="0"/>
      <dgm:spPr/>
    </dgm:pt>
    <dgm:pt modelId="{0814D350-E17B-4601-BC95-2C71928D6BA9}" type="pres">
      <dgm:prSet presAssocID="{FF143DD0-37B9-40D5-A112-5EB40A48C73E}" presName="accentRepeatNode" presStyleLbl="solidAlignAcc1" presStyleIdx="3" presStyleCnt="8"/>
      <dgm:spPr/>
    </dgm:pt>
    <dgm:pt modelId="{DF30C9DA-38F7-481F-A65D-3629B50A014B}" type="pres">
      <dgm:prSet presAssocID="{CA8017FE-6EC4-4F16-8F29-185173684A99}" presName="text3" presStyleCnt="0"/>
      <dgm:spPr/>
    </dgm:pt>
    <dgm:pt modelId="{09C60B48-140F-4417-A27D-5F259322C810}" type="pres">
      <dgm:prSet presAssocID="{CA8017FE-6EC4-4F16-8F29-185173684A99}" presName="textRepeatNode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F988562A-2D10-40F0-81C9-B61E670FB2B0}" type="pres">
      <dgm:prSet presAssocID="{CA8017FE-6EC4-4F16-8F29-185173684A99}" presName="textaccent3" presStyleCnt="0"/>
      <dgm:spPr/>
    </dgm:pt>
    <dgm:pt modelId="{3F9C984C-6DFD-44A9-8E9D-674F46FB1EA3}" type="pres">
      <dgm:prSet presAssocID="{CA8017FE-6EC4-4F16-8F29-185173684A99}" presName="accentRepeatNode" presStyleLbl="solidAlignAcc1" presStyleIdx="4" presStyleCnt="8"/>
      <dgm:spPr/>
    </dgm:pt>
    <dgm:pt modelId="{3D670EFF-6A11-4967-A988-D6B77F80B11B}" type="pres">
      <dgm:prSet presAssocID="{930F2F96-902B-46F1-862C-6A4FB13DB5DA}" presName="image3" presStyleCnt="0"/>
      <dgm:spPr/>
    </dgm:pt>
    <dgm:pt modelId="{BC9AB9E3-646C-4E56-9CD8-49D333F753DF}" type="pres">
      <dgm:prSet presAssocID="{930F2F96-902B-46F1-862C-6A4FB13DB5DA}" presName="imageRepeatNode" presStyleLbl="alignAcc1" presStyleIdx="2" presStyleCnt="4"/>
      <dgm:spPr/>
    </dgm:pt>
    <dgm:pt modelId="{E040FD80-8970-43E5-8E4C-B843142F4D83}" type="pres">
      <dgm:prSet presAssocID="{930F2F96-902B-46F1-862C-6A4FB13DB5DA}" presName="imageaccent3" presStyleCnt="0"/>
      <dgm:spPr/>
    </dgm:pt>
    <dgm:pt modelId="{19247F90-6FF4-4C7F-A9C5-CF5A1BCCC75F}" type="pres">
      <dgm:prSet presAssocID="{930F2F96-902B-46F1-862C-6A4FB13DB5DA}" presName="accentRepeatNode" presStyleLbl="solidAlignAcc1" presStyleIdx="5" presStyleCnt="8"/>
      <dgm:spPr/>
    </dgm:pt>
    <dgm:pt modelId="{E2CA43EC-600F-4A23-8429-641606C33FD8}" type="pres">
      <dgm:prSet presAssocID="{340727CB-D7C1-4103-85F6-17599A93D76F}" presName="text4" presStyleCnt="0"/>
      <dgm:spPr/>
    </dgm:pt>
    <dgm:pt modelId="{C1278464-08CE-4351-88EB-1951D5CFF0EB}" type="pres">
      <dgm:prSet presAssocID="{340727CB-D7C1-4103-85F6-17599A93D76F}" presName="textRepeatNode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0EAF7A66-4249-4440-9C91-F08F745030A9}" type="pres">
      <dgm:prSet presAssocID="{340727CB-D7C1-4103-85F6-17599A93D76F}" presName="textaccent4" presStyleCnt="0"/>
      <dgm:spPr/>
    </dgm:pt>
    <dgm:pt modelId="{5F30AAC2-83DC-4930-8838-2C1E505375E8}" type="pres">
      <dgm:prSet presAssocID="{340727CB-D7C1-4103-85F6-17599A93D76F}" presName="accentRepeatNode" presStyleLbl="solidAlignAcc1" presStyleIdx="6" presStyleCnt="8"/>
      <dgm:spPr/>
    </dgm:pt>
    <dgm:pt modelId="{4FB31911-C532-48A0-BC63-BDDC8A5A5372}" type="pres">
      <dgm:prSet presAssocID="{5571CE1D-3BF4-450D-B450-D7BE77D6DF57}" presName="image4" presStyleCnt="0"/>
      <dgm:spPr/>
    </dgm:pt>
    <dgm:pt modelId="{98E4CAD7-E936-4C8A-AFA1-E50EAB0A2DA0}" type="pres">
      <dgm:prSet presAssocID="{5571CE1D-3BF4-450D-B450-D7BE77D6DF57}" presName="imageRepeatNode" presStyleLbl="alignAcc1" presStyleIdx="3" presStyleCnt="4"/>
      <dgm:spPr/>
    </dgm:pt>
    <dgm:pt modelId="{6769E0CE-3CB1-4A45-A699-A52B5D29D8C9}" type="pres">
      <dgm:prSet presAssocID="{5571CE1D-3BF4-450D-B450-D7BE77D6DF57}" presName="imageaccent4" presStyleCnt="0"/>
      <dgm:spPr/>
    </dgm:pt>
    <dgm:pt modelId="{599F1048-3285-44B8-AB26-75ACDBCB631F}" type="pres">
      <dgm:prSet presAssocID="{5571CE1D-3BF4-450D-B450-D7BE77D6DF57}" presName="accentRepeatNode" presStyleLbl="solidAlignAcc1" presStyleIdx="7" presStyleCnt="8"/>
      <dgm:spPr/>
    </dgm:pt>
  </dgm:ptLst>
  <dgm:cxnLst>
    <dgm:cxn modelId="{AEB6B309-1D79-4A3B-A6CB-E795E5376AA1}" srcId="{17E91F18-60D2-4D37-94DF-69477BF34DB7}" destId="{7208912A-2D01-4C7B-9B4A-FA2E00151749}" srcOrd="0" destOrd="0" parTransId="{E0C52528-999A-46FC-BD32-65A65DF9BB9A}" sibTransId="{8EA2C048-9D73-480A-A09E-E51A53EB82C7}"/>
    <dgm:cxn modelId="{3987B710-8D14-4B93-A172-D5DAE31FA293}" type="presOf" srcId="{930F2F96-902B-46F1-862C-6A4FB13DB5DA}" destId="{BC9AB9E3-646C-4E56-9CD8-49D333F753DF}" srcOrd="0" destOrd="0" presId="urn:microsoft.com/office/officeart/2008/layout/HexagonCluster"/>
    <dgm:cxn modelId="{CCACEE23-4A26-49D2-B677-D08098764D10}" type="presOf" srcId="{5571CE1D-3BF4-450D-B450-D7BE77D6DF57}" destId="{98E4CAD7-E936-4C8A-AFA1-E50EAB0A2DA0}" srcOrd="0" destOrd="0" presId="urn:microsoft.com/office/officeart/2008/layout/HexagonCluster"/>
    <dgm:cxn modelId="{BE1C8127-E831-451C-AD8F-B8AC86387FDE}" srcId="{17E91F18-60D2-4D37-94DF-69477BF34DB7}" destId="{CA8017FE-6EC4-4F16-8F29-185173684A99}" srcOrd="2" destOrd="0" parTransId="{243DFEF1-BC72-41F4-BF85-BA76769C0383}" sibTransId="{930F2F96-902B-46F1-862C-6A4FB13DB5DA}"/>
    <dgm:cxn modelId="{C92DBD5F-1FC1-4411-A989-063B01B05D6B}" srcId="{17E91F18-60D2-4D37-94DF-69477BF34DB7}" destId="{340727CB-D7C1-4103-85F6-17599A93D76F}" srcOrd="3" destOrd="0" parTransId="{3EA56B98-9320-49A1-B3B4-9A29BA4B63A2}" sibTransId="{5571CE1D-3BF4-450D-B450-D7BE77D6DF57}"/>
    <dgm:cxn modelId="{4A55C668-0E97-47DF-9F21-6F7DFF7B7EE1}" srcId="{17E91F18-60D2-4D37-94DF-69477BF34DB7}" destId="{4E7D7824-F368-45F6-9417-FB76B02E374B}" srcOrd="1" destOrd="0" parTransId="{51AED353-5D13-4753-B8E2-7C1437F10BA9}" sibTransId="{FF143DD0-37B9-40D5-A112-5EB40A48C73E}"/>
    <dgm:cxn modelId="{164DCF6C-86D9-403B-86F9-497E2A7CE7F0}" type="presOf" srcId="{17E91F18-60D2-4D37-94DF-69477BF34DB7}" destId="{08586841-2F43-4E5D-A7DD-08099027A287}" srcOrd="0" destOrd="0" presId="urn:microsoft.com/office/officeart/2008/layout/HexagonCluster"/>
    <dgm:cxn modelId="{14A13F57-02CF-4649-B74C-A02A561479E5}" type="presOf" srcId="{340727CB-D7C1-4103-85F6-17599A93D76F}" destId="{C1278464-08CE-4351-88EB-1951D5CFF0EB}" srcOrd="0" destOrd="0" presId="urn:microsoft.com/office/officeart/2008/layout/HexagonCluster"/>
    <dgm:cxn modelId="{8175B279-0EC7-4FCA-A675-1F15A5D1538A}" type="presOf" srcId="{FF143DD0-37B9-40D5-A112-5EB40A48C73E}" destId="{41EFC45F-944C-42C5-BFF4-CE48D2911AB7}" srcOrd="0" destOrd="0" presId="urn:microsoft.com/office/officeart/2008/layout/HexagonCluster"/>
    <dgm:cxn modelId="{02E5C099-634F-434E-962C-ACAFAAC7371E}" type="presOf" srcId="{8EA2C048-9D73-480A-A09E-E51A53EB82C7}" destId="{B18C7293-512B-4DDA-A5B7-17C8FCB0AD6E}" srcOrd="0" destOrd="0" presId="urn:microsoft.com/office/officeart/2008/layout/HexagonCluster"/>
    <dgm:cxn modelId="{93D603BC-36B5-4BDA-9FB3-258E168D2097}" type="presOf" srcId="{7208912A-2D01-4C7B-9B4A-FA2E00151749}" destId="{ABAD2978-68A9-4871-8E83-4BAE04BD672D}" srcOrd="0" destOrd="0" presId="urn:microsoft.com/office/officeart/2008/layout/HexagonCluster"/>
    <dgm:cxn modelId="{2042DED9-A0C9-4720-9471-6EF74F0BDAEB}" type="presOf" srcId="{4E7D7824-F368-45F6-9417-FB76B02E374B}" destId="{F43BCE6F-EAD0-49B5-92A1-FE737E745F80}" srcOrd="0" destOrd="0" presId="urn:microsoft.com/office/officeart/2008/layout/HexagonCluster"/>
    <dgm:cxn modelId="{96E321E2-4E61-4C8E-BAB4-F3353935BCEF}" type="presOf" srcId="{CA8017FE-6EC4-4F16-8F29-185173684A99}" destId="{09C60B48-140F-4417-A27D-5F259322C810}" srcOrd="0" destOrd="0" presId="urn:microsoft.com/office/officeart/2008/layout/HexagonCluster"/>
    <dgm:cxn modelId="{DC89A3D9-A373-4597-88E1-EB19E0215C0A}" type="presParOf" srcId="{08586841-2F43-4E5D-A7DD-08099027A287}" destId="{43E63190-3171-4492-9920-66BA10FDCEF2}" srcOrd="0" destOrd="0" presId="urn:microsoft.com/office/officeart/2008/layout/HexagonCluster"/>
    <dgm:cxn modelId="{74D59362-0055-4989-8F1F-C50095A8F15D}" type="presParOf" srcId="{43E63190-3171-4492-9920-66BA10FDCEF2}" destId="{ABAD2978-68A9-4871-8E83-4BAE04BD672D}" srcOrd="0" destOrd="0" presId="urn:microsoft.com/office/officeart/2008/layout/HexagonCluster"/>
    <dgm:cxn modelId="{35DCBEBF-8EE8-4715-B45C-E70066A974C3}" type="presParOf" srcId="{08586841-2F43-4E5D-A7DD-08099027A287}" destId="{2A0A4660-5CF7-4CEB-A98F-C4E8B8016457}" srcOrd="1" destOrd="0" presId="urn:microsoft.com/office/officeart/2008/layout/HexagonCluster"/>
    <dgm:cxn modelId="{2CE41269-41D1-4C43-9C04-0A4661C56263}" type="presParOf" srcId="{2A0A4660-5CF7-4CEB-A98F-C4E8B8016457}" destId="{ECE7BD0B-48F2-482F-B616-F1B0C329E262}" srcOrd="0" destOrd="0" presId="urn:microsoft.com/office/officeart/2008/layout/HexagonCluster"/>
    <dgm:cxn modelId="{DBE9058A-9FB0-4657-8498-4A644EB55020}" type="presParOf" srcId="{08586841-2F43-4E5D-A7DD-08099027A287}" destId="{236C2A62-1F80-428A-A0A2-3A881EC7114B}" srcOrd="2" destOrd="0" presId="urn:microsoft.com/office/officeart/2008/layout/HexagonCluster"/>
    <dgm:cxn modelId="{016215DA-9EDE-414A-B5BE-421575BB19F3}" type="presParOf" srcId="{236C2A62-1F80-428A-A0A2-3A881EC7114B}" destId="{B18C7293-512B-4DDA-A5B7-17C8FCB0AD6E}" srcOrd="0" destOrd="0" presId="urn:microsoft.com/office/officeart/2008/layout/HexagonCluster"/>
    <dgm:cxn modelId="{5EB8A1A5-7DA1-4DE3-A3BB-328DC68E95E0}" type="presParOf" srcId="{08586841-2F43-4E5D-A7DD-08099027A287}" destId="{381AA277-3C76-4588-BE3E-D22CE66E921E}" srcOrd="3" destOrd="0" presId="urn:microsoft.com/office/officeart/2008/layout/HexagonCluster"/>
    <dgm:cxn modelId="{F9F344E4-C056-4C34-8A79-B8DCFA5829E5}" type="presParOf" srcId="{381AA277-3C76-4588-BE3E-D22CE66E921E}" destId="{2A1F5F76-EDDA-456D-A499-6181F6B53F38}" srcOrd="0" destOrd="0" presId="urn:microsoft.com/office/officeart/2008/layout/HexagonCluster"/>
    <dgm:cxn modelId="{01F3D2D8-A120-4659-82D3-EDE76C66E3EE}" type="presParOf" srcId="{08586841-2F43-4E5D-A7DD-08099027A287}" destId="{8060E0C9-67B1-47D8-92EE-24C2A1B0802A}" srcOrd="4" destOrd="0" presId="urn:microsoft.com/office/officeart/2008/layout/HexagonCluster"/>
    <dgm:cxn modelId="{6BA296A0-B391-49FA-99B2-4C67AAD3E401}" type="presParOf" srcId="{8060E0C9-67B1-47D8-92EE-24C2A1B0802A}" destId="{F43BCE6F-EAD0-49B5-92A1-FE737E745F80}" srcOrd="0" destOrd="0" presId="urn:microsoft.com/office/officeart/2008/layout/HexagonCluster"/>
    <dgm:cxn modelId="{B9F65607-4B76-46C3-B2FA-F7C45254B1F2}" type="presParOf" srcId="{08586841-2F43-4E5D-A7DD-08099027A287}" destId="{CCFA5C8E-6EC6-4560-9262-45DA57B86C00}" srcOrd="5" destOrd="0" presId="urn:microsoft.com/office/officeart/2008/layout/HexagonCluster"/>
    <dgm:cxn modelId="{3F07AE39-0F72-4E35-BB73-D44A596C7297}" type="presParOf" srcId="{CCFA5C8E-6EC6-4560-9262-45DA57B86C00}" destId="{B1AA43E4-8851-4F23-963B-547666010F24}" srcOrd="0" destOrd="0" presId="urn:microsoft.com/office/officeart/2008/layout/HexagonCluster"/>
    <dgm:cxn modelId="{6F039E21-EDC8-412C-B97F-89E1F329066D}" type="presParOf" srcId="{08586841-2F43-4E5D-A7DD-08099027A287}" destId="{B5CE6CF2-348A-4F6E-9F4D-7337C94EA26C}" srcOrd="6" destOrd="0" presId="urn:microsoft.com/office/officeart/2008/layout/HexagonCluster"/>
    <dgm:cxn modelId="{0E52E931-9A4B-4919-892F-E305C072D42B}" type="presParOf" srcId="{B5CE6CF2-348A-4F6E-9F4D-7337C94EA26C}" destId="{41EFC45F-944C-42C5-BFF4-CE48D2911AB7}" srcOrd="0" destOrd="0" presId="urn:microsoft.com/office/officeart/2008/layout/HexagonCluster"/>
    <dgm:cxn modelId="{0FE008BA-5894-426F-8F34-3EF22C60B27C}" type="presParOf" srcId="{08586841-2F43-4E5D-A7DD-08099027A287}" destId="{EC500F62-7214-4AC6-B247-9F8970D98904}" srcOrd="7" destOrd="0" presId="urn:microsoft.com/office/officeart/2008/layout/HexagonCluster"/>
    <dgm:cxn modelId="{30DB3EC5-9F66-4161-85D4-ED2D3A8A3B36}" type="presParOf" srcId="{EC500F62-7214-4AC6-B247-9F8970D98904}" destId="{0814D350-E17B-4601-BC95-2C71928D6BA9}" srcOrd="0" destOrd="0" presId="urn:microsoft.com/office/officeart/2008/layout/HexagonCluster"/>
    <dgm:cxn modelId="{688575AE-DA95-44EB-86A0-915B1FF61F78}" type="presParOf" srcId="{08586841-2F43-4E5D-A7DD-08099027A287}" destId="{DF30C9DA-38F7-481F-A65D-3629B50A014B}" srcOrd="8" destOrd="0" presId="urn:microsoft.com/office/officeart/2008/layout/HexagonCluster"/>
    <dgm:cxn modelId="{B0D2F72F-3864-4124-9B37-69F03F50548D}" type="presParOf" srcId="{DF30C9DA-38F7-481F-A65D-3629B50A014B}" destId="{09C60B48-140F-4417-A27D-5F259322C810}" srcOrd="0" destOrd="0" presId="urn:microsoft.com/office/officeart/2008/layout/HexagonCluster"/>
    <dgm:cxn modelId="{0D313FA1-95CD-403D-81EE-16436C1CACA9}" type="presParOf" srcId="{08586841-2F43-4E5D-A7DD-08099027A287}" destId="{F988562A-2D10-40F0-81C9-B61E670FB2B0}" srcOrd="9" destOrd="0" presId="urn:microsoft.com/office/officeart/2008/layout/HexagonCluster"/>
    <dgm:cxn modelId="{175FC93D-9DDE-40C7-B244-742584F6DD8B}" type="presParOf" srcId="{F988562A-2D10-40F0-81C9-B61E670FB2B0}" destId="{3F9C984C-6DFD-44A9-8E9D-674F46FB1EA3}" srcOrd="0" destOrd="0" presId="urn:microsoft.com/office/officeart/2008/layout/HexagonCluster"/>
    <dgm:cxn modelId="{5288A3D0-2C2D-407A-8B9D-1858226BA76F}" type="presParOf" srcId="{08586841-2F43-4E5D-A7DD-08099027A287}" destId="{3D670EFF-6A11-4967-A988-D6B77F80B11B}" srcOrd="10" destOrd="0" presId="urn:microsoft.com/office/officeart/2008/layout/HexagonCluster"/>
    <dgm:cxn modelId="{92202501-BABA-4C81-86A0-4B9538878557}" type="presParOf" srcId="{3D670EFF-6A11-4967-A988-D6B77F80B11B}" destId="{BC9AB9E3-646C-4E56-9CD8-49D333F753DF}" srcOrd="0" destOrd="0" presId="urn:microsoft.com/office/officeart/2008/layout/HexagonCluster"/>
    <dgm:cxn modelId="{2D5097DE-B6E3-402F-878A-FDC0773E4CB6}" type="presParOf" srcId="{08586841-2F43-4E5D-A7DD-08099027A287}" destId="{E040FD80-8970-43E5-8E4C-B843142F4D83}" srcOrd="11" destOrd="0" presId="urn:microsoft.com/office/officeart/2008/layout/HexagonCluster"/>
    <dgm:cxn modelId="{A6CC7841-2D1D-46D2-87D5-674F32C4D8DA}" type="presParOf" srcId="{E040FD80-8970-43E5-8E4C-B843142F4D83}" destId="{19247F90-6FF4-4C7F-A9C5-CF5A1BCCC75F}" srcOrd="0" destOrd="0" presId="urn:microsoft.com/office/officeart/2008/layout/HexagonCluster"/>
    <dgm:cxn modelId="{A559A986-660D-43DB-BDCA-5F59A8D1C2FA}" type="presParOf" srcId="{08586841-2F43-4E5D-A7DD-08099027A287}" destId="{E2CA43EC-600F-4A23-8429-641606C33FD8}" srcOrd="12" destOrd="0" presId="urn:microsoft.com/office/officeart/2008/layout/HexagonCluster"/>
    <dgm:cxn modelId="{30DFF324-01F3-4AE0-A1D3-B55C6F47DDA5}" type="presParOf" srcId="{E2CA43EC-600F-4A23-8429-641606C33FD8}" destId="{C1278464-08CE-4351-88EB-1951D5CFF0EB}" srcOrd="0" destOrd="0" presId="urn:microsoft.com/office/officeart/2008/layout/HexagonCluster"/>
    <dgm:cxn modelId="{CA08B7B4-5E76-4447-86F1-C00E7BDD73AA}" type="presParOf" srcId="{08586841-2F43-4E5D-A7DD-08099027A287}" destId="{0EAF7A66-4249-4440-9C91-F08F745030A9}" srcOrd="13" destOrd="0" presId="urn:microsoft.com/office/officeart/2008/layout/HexagonCluster"/>
    <dgm:cxn modelId="{0A99EB2E-B15C-43B1-9333-26F4FB1A3D4B}" type="presParOf" srcId="{0EAF7A66-4249-4440-9C91-F08F745030A9}" destId="{5F30AAC2-83DC-4930-8838-2C1E505375E8}" srcOrd="0" destOrd="0" presId="urn:microsoft.com/office/officeart/2008/layout/HexagonCluster"/>
    <dgm:cxn modelId="{7944141D-AEB4-40BA-B2FD-C15B5BDA06FB}" type="presParOf" srcId="{08586841-2F43-4E5D-A7DD-08099027A287}" destId="{4FB31911-C532-48A0-BC63-BDDC8A5A5372}" srcOrd="14" destOrd="0" presId="urn:microsoft.com/office/officeart/2008/layout/HexagonCluster"/>
    <dgm:cxn modelId="{56DC3D70-550C-4402-B9C5-A3E4085A3CFC}" type="presParOf" srcId="{4FB31911-C532-48A0-BC63-BDDC8A5A5372}" destId="{98E4CAD7-E936-4C8A-AFA1-E50EAB0A2DA0}" srcOrd="0" destOrd="0" presId="urn:microsoft.com/office/officeart/2008/layout/HexagonCluster"/>
    <dgm:cxn modelId="{087E95A7-D6D5-4FDA-861A-8ECD476ABB54}" type="presParOf" srcId="{08586841-2F43-4E5D-A7DD-08099027A287}" destId="{6769E0CE-3CB1-4A45-A699-A52B5D29D8C9}" srcOrd="15" destOrd="0" presId="urn:microsoft.com/office/officeart/2008/layout/HexagonCluster"/>
    <dgm:cxn modelId="{77DFF49E-CDE9-4B19-81EC-6DC6EC446D23}" type="presParOf" srcId="{6769E0CE-3CB1-4A45-A699-A52B5D29D8C9}" destId="{599F1048-3285-44B8-AB26-75ACDBCB631F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7E91F18-60D2-4D37-94DF-69477BF34DB7}" type="doc">
      <dgm:prSet loTypeId="urn:microsoft.com/office/officeart/2008/layout/HexagonCluster" loCatId="relationship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7208912A-2D01-4C7B-9B4A-FA2E00151749}">
      <dgm:prSet phldrT="[Texto]" custT="1"/>
      <dgm:spPr/>
      <dgm:t>
        <a:bodyPr/>
        <a:lstStyle/>
        <a:p>
          <a:r>
            <a:rPr lang="es-MX" sz="1400" b="1" dirty="0">
              <a:solidFill>
                <a:schemeClr val="tx1"/>
              </a:solidFill>
            </a:rPr>
            <a:t>ONU, Convención sobre los Derechos de las Personas con Discapacidad y su Protocolo</a:t>
          </a:r>
        </a:p>
        <a:p>
          <a:r>
            <a:rPr lang="es-MX" sz="1400" b="1" dirty="0">
              <a:solidFill>
                <a:schemeClr val="tx1"/>
              </a:solidFill>
            </a:rPr>
            <a:t>Facultativo (2006</a:t>
          </a:r>
          <a:r>
            <a:rPr lang="es-MX" sz="1100" b="1" dirty="0">
              <a:solidFill>
                <a:schemeClr val="tx1"/>
              </a:solidFill>
            </a:rPr>
            <a:t>)</a:t>
          </a:r>
        </a:p>
      </dgm:t>
    </dgm:pt>
    <dgm:pt modelId="{E0C52528-999A-46FC-BD32-65A65DF9BB9A}" type="parTrans" cxnId="{AEB6B309-1D79-4A3B-A6CB-E795E5376AA1}">
      <dgm:prSet/>
      <dgm:spPr/>
      <dgm:t>
        <a:bodyPr/>
        <a:lstStyle/>
        <a:p>
          <a:endParaRPr lang="es-MX" sz="2400" b="1">
            <a:solidFill>
              <a:schemeClr val="tx1"/>
            </a:solidFill>
          </a:endParaRPr>
        </a:p>
      </dgm:t>
    </dgm:pt>
    <dgm:pt modelId="{8EA2C048-9D73-480A-A09E-E51A53EB82C7}" type="sibTrans" cxnId="{AEB6B309-1D79-4A3B-A6CB-E795E5376AA1}">
      <dgm:prSet/>
      <dgm:spPr/>
      <dgm:t>
        <a:bodyPr/>
        <a:lstStyle/>
        <a:p>
          <a:endParaRPr lang="es-MX" sz="2400" b="1">
            <a:solidFill>
              <a:schemeClr val="tx1"/>
            </a:solidFill>
          </a:endParaRPr>
        </a:p>
      </dgm:t>
    </dgm:pt>
    <dgm:pt modelId="{B300CA2A-1427-4B7D-A971-3F29C5D15A5E}">
      <dgm:prSet phldrT="[Texto]" custT="1"/>
      <dgm:spPr/>
      <dgm:t>
        <a:bodyPr/>
        <a:lstStyle/>
        <a:p>
          <a:r>
            <a:rPr lang="es-MX" sz="1600" b="1" dirty="0">
              <a:solidFill>
                <a:schemeClr val="tx1"/>
              </a:solidFill>
            </a:rPr>
            <a:t>ONU, Convención sobre los Derechos del Niño (1989)</a:t>
          </a:r>
        </a:p>
      </dgm:t>
    </dgm:pt>
    <dgm:pt modelId="{35D6BD65-B428-4D20-82A9-3946B345745F}" type="parTrans" cxnId="{52E331BB-56B5-4248-848C-A7FEBA4B9AB7}">
      <dgm:prSet/>
      <dgm:spPr/>
      <dgm:t>
        <a:bodyPr/>
        <a:lstStyle/>
        <a:p>
          <a:endParaRPr lang="es-MX" sz="2400" b="1">
            <a:solidFill>
              <a:schemeClr val="tx1"/>
            </a:solidFill>
          </a:endParaRPr>
        </a:p>
      </dgm:t>
    </dgm:pt>
    <dgm:pt modelId="{016F602C-8A12-4B2D-82C5-091868C168D5}" type="sibTrans" cxnId="{52E331BB-56B5-4248-848C-A7FEBA4B9AB7}">
      <dgm:prSet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</dgm:spPr>
      <dgm:t>
        <a:bodyPr/>
        <a:lstStyle/>
        <a:p>
          <a:endParaRPr lang="es-MX" sz="2400" b="1">
            <a:solidFill>
              <a:schemeClr val="tx1"/>
            </a:solidFill>
          </a:endParaRPr>
        </a:p>
      </dgm:t>
    </dgm:pt>
    <dgm:pt modelId="{340727CB-D7C1-4103-85F6-17599A93D76F}">
      <dgm:prSet phldrT="[Texto]" custT="1"/>
      <dgm:spPr/>
      <dgm:t>
        <a:bodyPr/>
        <a:lstStyle/>
        <a:p>
          <a:r>
            <a:rPr lang="es-MX" sz="1100" b="1" dirty="0">
              <a:solidFill>
                <a:schemeClr val="tx1"/>
              </a:solidFill>
            </a:rPr>
            <a:t> </a:t>
          </a:r>
          <a:r>
            <a:rPr lang="es-MX" sz="1300" b="1" dirty="0">
              <a:solidFill>
                <a:schemeClr val="tx1"/>
              </a:solidFill>
            </a:rPr>
            <a:t>ONU, Convención Internacional sobre la Protección de los Derechos de todos los</a:t>
          </a:r>
        </a:p>
        <a:p>
          <a:r>
            <a:rPr lang="es-MX" sz="1300" b="1" dirty="0">
              <a:solidFill>
                <a:schemeClr val="tx1"/>
              </a:solidFill>
            </a:rPr>
            <a:t>Trabajadores Migratorios y de sus Familiares (1990</a:t>
          </a:r>
          <a:r>
            <a:rPr lang="es-MX" sz="1100" b="1" dirty="0">
              <a:solidFill>
                <a:schemeClr val="tx1"/>
              </a:solidFill>
            </a:rPr>
            <a:t>)</a:t>
          </a:r>
        </a:p>
      </dgm:t>
    </dgm:pt>
    <dgm:pt modelId="{3EA56B98-9320-49A1-B3B4-9A29BA4B63A2}" type="parTrans" cxnId="{C92DBD5F-1FC1-4411-A989-063B01B05D6B}">
      <dgm:prSet/>
      <dgm:spPr/>
      <dgm:t>
        <a:bodyPr/>
        <a:lstStyle/>
        <a:p>
          <a:endParaRPr lang="es-MX" sz="2400" b="1">
            <a:solidFill>
              <a:schemeClr val="tx1"/>
            </a:solidFill>
          </a:endParaRPr>
        </a:p>
      </dgm:t>
    </dgm:pt>
    <dgm:pt modelId="{5571CE1D-3BF4-450D-B450-D7BE77D6DF57}" type="sibTrans" cxnId="{C92DBD5F-1FC1-4411-A989-063B01B05D6B}">
      <dgm:prSet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</dgm:spPr>
      <dgm:t>
        <a:bodyPr/>
        <a:lstStyle/>
        <a:p>
          <a:endParaRPr lang="es-MX" sz="2400" b="1">
            <a:solidFill>
              <a:schemeClr val="tx1"/>
            </a:solidFill>
          </a:endParaRPr>
        </a:p>
      </dgm:t>
    </dgm:pt>
    <dgm:pt modelId="{4E7D7824-F368-45F6-9417-FB76B02E374B}">
      <dgm:prSet phldrT="[Texto]" custT="1"/>
      <dgm:spPr/>
      <dgm:t>
        <a:bodyPr/>
        <a:lstStyle/>
        <a:p>
          <a:r>
            <a:rPr lang="es-MX" sz="1400" b="1" dirty="0">
              <a:solidFill>
                <a:schemeClr val="tx1"/>
              </a:solidFill>
            </a:rPr>
            <a:t>ONU, Convención sobre la Eliminación de todas las Formas de Discriminación contra la</a:t>
          </a:r>
        </a:p>
        <a:p>
          <a:r>
            <a:rPr lang="es-MX" sz="1400" b="1" dirty="0">
              <a:solidFill>
                <a:schemeClr val="tx1"/>
              </a:solidFill>
            </a:rPr>
            <a:t>Mujer (1979)</a:t>
          </a:r>
        </a:p>
      </dgm:t>
    </dgm:pt>
    <dgm:pt modelId="{51AED353-5D13-4753-B8E2-7C1437F10BA9}" type="parTrans" cxnId="{4A55C668-0E97-47DF-9F21-6F7DFF7B7EE1}">
      <dgm:prSet/>
      <dgm:spPr/>
      <dgm:t>
        <a:bodyPr/>
        <a:lstStyle/>
        <a:p>
          <a:endParaRPr lang="es-MX" sz="2400" b="1">
            <a:solidFill>
              <a:schemeClr val="tx1"/>
            </a:solidFill>
          </a:endParaRPr>
        </a:p>
      </dgm:t>
    </dgm:pt>
    <dgm:pt modelId="{FF143DD0-37B9-40D5-A112-5EB40A48C73E}" type="sibTrans" cxnId="{4A55C668-0E97-47DF-9F21-6F7DFF7B7EE1}">
      <dgm:prSet/>
      <dgm:spPr/>
      <dgm:t>
        <a:bodyPr/>
        <a:lstStyle/>
        <a:p>
          <a:endParaRPr lang="es-MX" sz="2400" b="1">
            <a:solidFill>
              <a:schemeClr val="tx1"/>
            </a:solidFill>
          </a:endParaRPr>
        </a:p>
      </dgm:t>
    </dgm:pt>
    <dgm:pt modelId="{CA8017FE-6EC4-4F16-8F29-185173684A99}">
      <dgm:prSet phldrT="[Texto]" custT="1"/>
      <dgm:spPr/>
      <dgm:t>
        <a:bodyPr/>
        <a:lstStyle/>
        <a:p>
          <a:r>
            <a:rPr lang="es-MX" sz="1400" b="1" dirty="0">
              <a:solidFill>
                <a:schemeClr val="tx1"/>
              </a:solidFill>
            </a:rPr>
            <a:t>ONU, Declaración Universal de Derechos Humanos (1948)</a:t>
          </a:r>
        </a:p>
      </dgm:t>
    </dgm:pt>
    <dgm:pt modelId="{243DFEF1-BC72-41F4-BF85-BA76769C0383}" type="parTrans" cxnId="{BE1C8127-E831-451C-AD8F-B8AC86387FDE}">
      <dgm:prSet/>
      <dgm:spPr/>
      <dgm:t>
        <a:bodyPr/>
        <a:lstStyle/>
        <a:p>
          <a:endParaRPr lang="es-MX" sz="2400" b="1">
            <a:solidFill>
              <a:schemeClr val="tx1"/>
            </a:solidFill>
          </a:endParaRPr>
        </a:p>
      </dgm:t>
    </dgm:pt>
    <dgm:pt modelId="{930F2F96-902B-46F1-862C-6A4FB13DB5DA}" type="sibTrans" cxnId="{BE1C8127-E831-451C-AD8F-B8AC86387FDE}">
      <dgm:prSet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</dgm:spPr>
      <dgm:t>
        <a:bodyPr/>
        <a:lstStyle/>
        <a:p>
          <a:endParaRPr lang="es-MX" sz="2400" b="1">
            <a:solidFill>
              <a:schemeClr val="tx1"/>
            </a:solidFill>
          </a:endParaRPr>
        </a:p>
      </dgm:t>
    </dgm:pt>
    <dgm:pt modelId="{A4609870-72BB-4F7F-A575-6BEAA8D36726}">
      <dgm:prSet phldrT="[Texto]" custT="1"/>
      <dgm:spPr/>
      <dgm:t>
        <a:bodyPr/>
        <a:lstStyle/>
        <a:p>
          <a:r>
            <a:rPr lang="es-MX" sz="1300" b="1" dirty="0">
              <a:solidFill>
                <a:schemeClr val="tx1"/>
              </a:solidFill>
            </a:rPr>
            <a:t>OEA, Convención Interamericana para Prevenir, Sancionar y Erradicar la Violencia contra  la Mujer (Convención de Belém do Pará, 1994)</a:t>
          </a:r>
        </a:p>
      </dgm:t>
    </dgm:pt>
    <dgm:pt modelId="{818FC557-39E9-4BDB-AEA6-A635A76002C8}" type="parTrans" cxnId="{3D0EFACF-636B-4E3F-9AE1-540090DF8F12}">
      <dgm:prSet/>
      <dgm:spPr/>
      <dgm:t>
        <a:bodyPr/>
        <a:lstStyle/>
        <a:p>
          <a:endParaRPr lang="es-MX" sz="2400" b="1">
            <a:solidFill>
              <a:schemeClr val="tx1"/>
            </a:solidFill>
          </a:endParaRPr>
        </a:p>
      </dgm:t>
    </dgm:pt>
    <dgm:pt modelId="{3D632273-26F2-4BEC-AB6E-58166FD90DC0}" type="sibTrans" cxnId="{3D0EFACF-636B-4E3F-9AE1-540090DF8F12}">
      <dgm:prSet/>
      <dgm:spPr/>
      <dgm:t>
        <a:bodyPr/>
        <a:lstStyle/>
        <a:p>
          <a:endParaRPr lang="es-MX" sz="2400" b="1">
            <a:solidFill>
              <a:schemeClr val="tx1"/>
            </a:solidFill>
          </a:endParaRPr>
        </a:p>
      </dgm:t>
    </dgm:pt>
    <dgm:pt modelId="{08586841-2F43-4E5D-A7DD-08099027A287}" type="pres">
      <dgm:prSet presAssocID="{17E91F18-60D2-4D37-94DF-69477BF34DB7}" presName="Name0" presStyleCnt="0">
        <dgm:presLayoutVars>
          <dgm:chMax val="21"/>
          <dgm:chPref val="21"/>
        </dgm:presLayoutVars>
      </dgm:prSet>
      <dgm:spPr/>
    </dgm:pt>
    <dgm:pt modelId="{43E63190-3171-4492-9920-66BA10FDCEF2}" type="pres">
      <dgm:prSet presAssocID="{7208912A-2D01-4C7B-9B4A-FA2E00151749}" presName="text1" presStyleCnt="0"/>
      <dgm:spPr/>
    </dgm:pt>
    <dgm:pt modelId="{ABAD2978-68A9-4871-8E83-4BAE04BD672D}" type="pres">
      <dgm:prSet presAssocID="{7208912A-2D01-4C7B-9B4A-FA2E00151749}" presName="textRepeatNode" presStyleLbl="alignNode1" presStyleIdx="0" presStyleCnt="6">
        <dgm:presLayoutVars>
          <dgm:chMax val="0"/>
          <dgm:chPref val="0"/>
          <dgm:bulletEnabled val="1"/>
        </dgm:presLayoutVars>
      </dgm:prSet>
      <dgm:spPr/>
    </dgm:pt>
    <dgm:pt modelId="{2A0A4660-5CF7-4CEB-A98F-C4E8B8016457}" type="pres">
      <dgm:prSet presAssocID="{7208912A-2D01-4C7B-9B4A-FA2E00151749}" presName="textaccent1" presStyleCnt="0"/>
      <dgm:spPr/>
    </dgm:pt>
    <dgm:pt modelId="{ECE7BD0B-48F2-482F-B616-F1B0C329E262}" type="pres">
      <dgm:prSet presAssocID="{7208912A-2D01-4C7B-9B4A-FA2E00151749}" presName="accentRepeatNode" presStyleLbl="solidAlignAcc1" presStyleIdx="0" presStyleCnt="12"/>
      <dgm:spPr/>
    </dgm:pt>
    <dgm:pt modelId="{236C2A62-1F80-428A-A0A2-3A881EC7114B}" type="pres">
      <dgm:prSet presAssocID="{8EA2C048-9D73-480A-A09E-E51A53EB82C7}" presName="image1" presStyleCnt="0"/>
      <dgm:spPr/>
    </dgm:pt>
    <dgm:pt modelId="{B18C7293-512B-4DDA-A5B7-17C8FCB0AD6E}" type="pres">
      <dgm:prSet presAssocID="{8EA2C048-9D73-480A-A09E-E51A53EB82C7}" presName="imageRepeatNode" presStyleLbl="alignAcc1" presStyleIdx="0" presStyleCnt="6" custLinFactNeighborX="-467" custLinFactNeighborY="129"/>
      <dgm:spPr/>
    </dgm:pt>
    <dgm:pt modelId="{381AA277-3C76-4588-BE3E-D22CE66E921E}" type="pres">
      <dgm:prSet presAssocID="{8EA2C048-9D73-480A-A09E-E51A53EB82C7}" presName="imageaccent1" presStyleCnt="0"/>
      <dgm:spPr/>
    </dgm:pt>
    <dgm:pt modelId="{2A1F5F76-EDDA-456D-A499-6181F6B53F38}" type="pres">
      <dgm:prSet presAssocID="{8EA2C048-9D73-480A-A09E-E51A53EB82C7}" presName="accentRepeatNode" presStyleLbl="solidAlignAcc1" presStyleIdx="1" presStyleCnt="12"/>
      <dgm:spPr/>
    </dgm:pt>
    <dgm:pt modelId="{8060E0C9-67B1-47D8-92EE-24C2A1B0802A}" type="pres">
      <dgm:prSet presAssocID="{4E7D7824-F368-45F6-9417-FB76B02E374B}" presName="text2" presStyleCnt="0"/>
      <dgm:spPr/>
    </dgm:pt>
    <dgm:pt modelId="{F43BCE6F-EAD0-49B5-92A1-FE737E745F80}" type="pres">
      <dgm:prSet presAssocID="{4E7D7824-F368-45F6-9417-FB76B02E374B}" presName="textRepeatNode" presStyleLbl="alignNode1" presStyleIdx="1" presStyleCnt="6">
        <dgm:presLayoutVars>
          <dgm:chMax val="0"/>
          <dgm:chPref val="0"/>
          <dgm:bulletEnabled val="1"/>
        </dgm:presLayoutVars>
      </dgm:prSet>
      <dgm:spPr/>
    </dgm:pt>
    <dgm:pt modelId="{CCFA5C8E-6EC6-4560-9262-45DA57B86C00}" type="pres">
      <dgm:prSet presAssocID="{4E7D7824-F368-45F6-9417-FB76B02E374B}" presName="textaccent2" presStyleCnt="0"/>
      <dgm:spPr/>
    </dgm:pt>
    <dgm:pt modelId="{B1AA43E4-8851-4F23-963B-547666010F24}" type="pres">
      <dgm:prSet presAssocID="{4E7D7824-F368-45F6-9417-FB76B02E374B}" presName="accentRepeatNode" presStyleLbl="solidAlignAcc1" presStyleIdx="2" presStyleCnt="12"/>
      <dgm:spPr/>
    </dgm:pt>
    <dgm:pt modelId="{B5CE6CF2-348A-4F6E-9F4D-7337C94EA26C}" type="pres">
      <dgm:prSet presAssocID="{FF143DD0-37B9-40D5-A112-5EB40A48C73E}" presName="image2" presStyleCnt="0"/>
      <dgm:spPr/>
    </dgm:pt>
    <dgm:pt modelId="{41EFC45F-944C-42C5-BFF4-CE48D2911AB7}" type="pres">
      <dgm:prSet presAssocID="{FF143DD0-37B9-40D5-A112-5EB40A48C73E}" presName="imageRepeatNode" presStyleLbl="alignAcc1" presStyleIdx="1" presStyleCnt="6"/>
      <dgm:spPr/>
    </dgm:pt>
    <dgm:pt modelId="{EC500F62-7214-4AC6-B247-9F8970D98904}" type="pres">
      <dgm:prSet presAssocID="{FF143DD0-37B9-40D5-A112-5EB40A48C73E}" presName="imageaccent2" presStyleCnt="0"/>
      <dgm:spPr/>
    </dgm:pt>
    <dgm:pt modelId="{0814D350-E17B-4601-BC95-2C71928D6BA9}" type="pres">
      <dgm:prSet presAssocID="{FF143DD0-37B9-40D5-A112-5EB40A48C73E}" presName="accentRepeatNode" presStyleLbl="solidAlignAcc1" presStyleIdx="3" presStyleCnt="12"/>
      <dgm:spPr/>
    </dgm:pt>
    <dgm:pt modelId="{DF30C9DA-38F7-481F-A65D-3629B50A014B}" type="pres">
      <dgm:prSet presAssocID="{CA8017FE-6EC4-4F16-8F29-185173684A99}" presName="text3" presStyleCnt="0"/>
      <dgm:spPr/>
    </dgm:pt>
    <dgm:pt modelId="{09C60B48-140F-4417-A27D-5F259322C810}" type="pres">
      <dgm:prSet presAssocID="{CA8017FE-6EC4-4F16-8F29-185173684A99}" presName="textRepeatNode" presStyleLbl="alignNode1" presStyleIdx="2" presStyleCnt="6">
        <dgm:presLayoutVars>
          <dgm:chMax val="0"/>
          <dgm:chPref val="0"/>
          <dgm:bulletEnabled val="1"/>
        </dgm:presLayoutVars>
      </dgm:prSet>
      <dgm:spPr/>
    </dgm:pt>
    <dgm:pt modelId="{F988562A-2D10-40F0-81C9-B61E670FB2B0}" type="pres">
      <dgm:prSet presAssocID="{CA8017FE-6EC4-4F16-8F29-185173684A99}" presName="textaccent3" presStyleCnt="0"/>
      <dgm:spPr/>
    </dgm:pt>
    <dgm:pt modelId="{3F9C984C-6DFD-44A9-8E9D-674F46FB1EA3}" type="pres">
      <dgm:prSet presAssocID="{CA8017FE-6EC4-4F16-8F29-185173684A99}" presName="accentRepeatNode" presStyleLbl="solidAlignAcc1" presStyleIdx="4" presStyleCnt="12"/>
      <dgm:spPr/>
    </dgm:pt>
    <dgm:pt modelId="{3D670EFF-6A11-4967-A988-D6B77F80B11B}" type="pres">
      <dgm:prSet presAssocID="{930F2F96-902B-46F1-862C-6A4FB13DB5DA}" presName="image3" presStyleCnt="0"/>
      <dgm:spPr/>
    </dgm:pt>
    <dgm:pt modelId="{BC9AB9E3-646C-4E56-9CD8-49D333F753DF}" type="pres">
      <dgm:prSet presAssocID="{930F2F96-902B-46F1-862C-6A4FB13DB5DA}" presName="imageRepeatNode" presStyleLbl="alignAcc1" presStyleIdx="2" presStyleCnt="6"/>
      <dgm:spPr/>
    </dgm:pt>
    <dgm:pt modelId="{E040FD80-8970-43E5-8E4C-B843142F4D83}" type="pres">
      <dgm:prSet presAssocID="{930F2F96-902B-46F1-862C-6A4FB13DB5DA}" presName="imageaccent3" presStyleCnt="0"/>
      <dgm:spPr/>
    </dgm:pt>
    <dgm:pt modelId="{19247F90-6FF4-4C7F-A9C5-CF5A1BCCC75F}" type="pres">
      <dgm:prSet presAssocID="{930F2F96-902B-46F1-862C-6A4FB13DB5DA}" presName="accentRepeatNode" presStyleLbl="solidAlignAcc1" presStyleIdx="5" presStyleCnt="12"/>
      <dgm:spPr/>
    </dgm:pt>
    <dgm:pt modelId="{7C5B0F61-7D1B-4C52-9804-BD17746319A2}" type="pres">
      <dgm:prSet presAssocID="{A4609870-72BB-4F7F-A575-6BEAA8D36726}" presName="text4" presStyleCnt="0"/>
      <dgm:spPr/>
    </dgm:pt>
    <dgm:pt modelId="{FBF4E143-05DE-4870-91FD-F11113D4AD59}" type="pres">
      <dgm:prSet presAssocID="{A4609870-72BB-4F7F-A575-6BEAA8D36726}" presName="textRepeatNode" presStyleLbl="alignNode1" presStyleIdx="3" presStyleCnt="6">
        <dgm:presLayoutVars>
          <dgm:chMax val="0"/>
          <dgm:chPref val="0"/>
          <dgm:bulletEnabled val="1"/>
        </dgm:presLayoutVars>
      </dgm:prSet>
      <dgm:spPr/>
    </dgm:pt>
    <dgm:pt modelId="{6DB5631F-0734-467A-9B21-493DF7769C6A}" type="pres">
      <dgm:prSet presAssocID="{A4609870-72BB-4F7F-A575-6BEAA8D36726}" presName="textaccent4" presStyleCnt="0"/>
      <dgm:spPr/>
    </dgm:pt>
    <dgm:pt modelId="{47D868EB-E3E2-45EC-90DE-495B912F8E20}" type="pres">
      <dgm:prSet presAssocID="{A4609870-72BB-4F7F-A575-6BEAA8D36726}" presName="accentRepeatNode" presStyleLbl="solidAlignAcc1" presStyleIdx="6" presStyleCnt="12"/>
      <dgm:spPr/>
    </dgm:pt>
    <dgm:pt modelId="{F53E13E7-E855-4650-B949-159E83648E35}" type="pres">
      <dgm:prSet presAssocID="{3D632273-26F2-4BEC-AB6E-58166FD90DC0}" presName="image4" presStyleCnt="0"/>
      <dgm:spPr/>
    </dgm:pt>
    <dgm:pt modelId="{B19C93FE-FBC8-4964-BDA8-67583E696873}" type="pres">
      <dgm:prSet presAssocID="{3D632273-26F2-4BEC-AB6E-58166FD90DC0}" presName="imageRepeatNode" presStyleLbl="alignAcc1" presStyleIdx="3" presStyleCnt="6"/>
      <dgm:spPr/>
    </dgm:pt>
    <dgm:pt modelId="{C6DB8C87-06B0-4779-9402-AA8A34F0F754}" type="pres">
      <dgm:prSet presAssocID="{3D632273-26F2-4BEC-AB6E-58166FD90DC0}" presName="imageaccent4" presStyleCnt="0"/>
      <dgm:spPr/>
    </dgm:pt>
    <dgm:pt modelId="{B28B4EA0-AFD3-485B-BADD-67B928651522}" type="pres">
      <dgm:prSet presAssocID="{3D632273-26F2-4BEC-AB6E-58166FD90DC0}" presName="accentRepeatNode" presStyleLbl="solidAlignAcc1" presStyleIdx="7" presStyleCnt="12"/>
      <dgm:spPr/>
    </dgm:pt>
    <dgm:pt modelId="{C5D7F024-DAC6-4DD8-8C29-08303DEF19DC}" type="pres">
      <dgm:prSet presAssocID="{B300CA2A-1427-4B7D-A971-3F29C5D15A5E}" presName="text5" presStyleCnt="0"/>
      <dgm:spPr/>
    </dgm:pt>
    <dgm:pt modelId="{C3BD9694-FFC0-49DE-AA2A-EC2595009888}" type="pres">
      <dgm:prSet presAssocID="{B300CA2A-1427-4B7D-A971-3F29C5D15A5E}" presName="textRepeatNode" presStyleLbl="alignNode1" presStyleIdx="4" presStyleCnt="6">
        <dgm:presLayoutVars>
          <dgm:chMax val="0"/>
          <dgm:chPref val="0"/>
          <dgm:bulletEnabled val="1"/>
        </dgm:presLayoutVars>
      </dgm:prSet>
      <dgm:spPr/>
    </dgm:pt>
    <dgm:pt modelId="{BB571F04-6455-468C-AC36-7E2950A6F621}" type="pres">
      <dgm:prSet presAssocID="{B300CA2A-1427-4B7D-A971-3F29C5D15A5E}" presName="textaccent5" presStyleCnt="0"/>
      <dgm:spPr/>
    </dgm:pt>
    <dgm:pt modelId="{0BB6E383-F375-4928-882B-0FBD0410423B}" type="pres">
      <dgm:prSet presAssocID="{B300CA2A-1427-4B7D-A971-3F29C5D15A5E}" presName="accentRepeatNode" presStyleLbl="solidAlignAcc1" presStyleIdx="8" presStyleCnt="12"/>
      <dgm:spPr/>
    </dgm:pt>
    <dgm:pt modelId="{D112BAB6-B83F-4A26-AC34-FB80EF408BB6}" type="pres">
      <dgm:prSet presAssocID="{016F602C-8A12-4B2D-82C5-091868C168D5}" presName="image5" presStyleCnt="0"/>
      <dgm:spPr/>
    </dgm:pt>
    <dgm:pt modelId="{656DF5B3-0E66-4CD0-B9CD-34668B563407}" type="pres">
      <dgm:prSet presAssocID="{016F602C-8A12-4B2D-82C5-091868C168D5}" presName="imageRepeatNode" presStyleLbl="alignAcc1" presStyleIdx="4" presStyleCnt="6"/>
      <dgm:spPr/>
    </dgm:pt>
    <dgm:pt modelId="{5A7FA486-A338-4D30-8B53-35E84A7E3D18}" type="pres">
      <dgm:prSet presAssocID="{016F602C-8A12-4B2D-82C5-091868C168D5}" presName="imageaccent5" presStyleCnt="0"/>
      <dgm:spPr/>
    </dgm:pt>
    <dgm:pt modelId="{334D381B-254C-43B1-8A06-DF635B996118}" type="pres">
      <dgm:prSet presAssocID="{016F602C-8A12-4B2D-82C5-091868C168D5}" presName="accentRepeatNode" presStyleLbl="solidAlignAcc1" presStyleIdx="9" presStyleCnt="12"/>
      <dgm:spPr/>
    </dgm:pt>
    <dgm:pt modelId="{30AE6EE0-5531-4328-8F0E-5D0E30457214}" type="pres">
      <dgm:prSet presAssocID="{340727CB-D7C1-4103-85F6-17599A93D76F}" presName="text6" presStyleCnt="0"/>
      <dgm:spPr/>
    </dgm:pt>
    <dgm:pt modelId="{C1278464-08CE-4351-88EB-1951D5CFF0EB}" type="pres">
      <dgm:prSet presAssocID="{340727CB-D7C1-4103-85F6-17599A93D76F}" presName="textRepeatNode" presStyleLbl="alignNode1" presStyleIdx="5" presStyleCnt="6">
        <dgm:presLayoutVars>
          <dgm:chMax val="0"/>
          <dgm:chPref val="0"/>
          <dgm:bulletEnabled val="1"/>
        </dgm:presLayoutVars>
      </dgm:prSet>
      <dgm:spPr/>
    </dgm:pt>
    <dgm:pt modelId="{9CC837D3-FB81-4A7E-A168-9DF531E9AE99}" type="pres">
      <dgm:prSet presAssocID="{340727CB-D7C1-4103-85F6-17599A93D76F}" presName="textaccent6" presStyleCnt="0"/>
      <dgm:spPr/>
    </dgm:pt>
    <dgm:pt modelId="{5F30AAC2-83DC-4930-8838-2C1E505375E8}" type="pres">
      <dgm:prSet presAssocID="{340727CB-D7C1-4103-85F6-17599A93D76F}" presName="accentRepeatNode" presStyleLbl="solidAlignAcc1" presStyleIdx="10" presStyleCnt="12"/>
      <dgm:spPr/>
    </dgm:pt>
    <dgm:pt modelId="{789FA652-1154-4A61-A98A-0FCCD0084C76}" type="pres">
      <dgm:prSet presAssocID="{5571CE1D-3BF4-450D-B450-D7BE77D6DF57}" presName="image6" presStyleCnt="0"/>
      <dgm:spPr/>
    </dgm:pt>
    <dgm:pt modelId="{98E4CAD7-E936-4C8A-AFA1-E50EAB0A2DA0}" type="pres">
      <dgm:prSet presAssocID="{5571CE1D-3BF4-450D-B450-D7BE77D6DF57}" presName="imageRepeatNode" presStyleLbl="alignAcc1" presStyleIdx="5" presStyleCnt="6"/>
      <dgm:spPr/>
    </dgm:pt>
    <dgm:pt modelId="{2A9A3B5B-7F16-401F-9BDB-A6F47B541B03}" type="pres">
      <dgm:prSet presAssocID="{5571CE1D-3BF4-450D-B450-D7BE77D6DF57}" presName="imageaccent6" presStyleCnt="0"/>
      <dgm:spPr/>
    </dgm:pt>
    <dgm:pt modelId="{599F1048-3285-44B8-AB26-75ACDBCB631F}" type="pres">
      <dgm:prSet presAssocID="{5571CE1D-3BF4-450D-B450-D7BE77D6DF57}" presName="accentRepeatNode" presStyleLbl="solidAlignAcc1" presStyleIdx="11" presStyleCnt="12"/>
      <dgm:spPr/>
    </dgm:pt>
  </dgm:ptLst>
  <dgm:cxnLst>
    <dgm:cxn modelId="{7CC9D605-5BD0-4705-8378-D45090DA64C4}" type="presOf" srcId="{A4609870-72BB-4F7F-A575-6BEAA8D36726}" destId="{FBF4E143-05DE-4870-91FD-F11113D4AD59}" srcOrd="0" destOrd="0" presId="urn:microsoft.com/office/officeart/2008/layout/HexagonCluster"/>
    <dgm:cxn modelId="{AEB6B309-1D79-4A3B-A6CB-E795E5376AA1}" srcId="{17E91F18-60D2-4D37-94DF-69477BF34DB7}" destId="{7208912A-2D01-4C7B-9B4A-FA2E00151749}" srcOrd="0" destOrd="0" parTransId="{E0C52528-999A-46FC-BD32-65A65DF9BB9A}" sibTransId="{8EA2C048-9D73-480A-A09E-E51A53EB82C7}"/>
    <dgm:cxn modelId="{3987B710-8D14-4B93-A172-D5DAE31FA293}" type="presOf" srcId="{930F2F96-902B-46F1-862C-6A4FB13DB5DA}" destId="{BC9AB9E3-646C-4E56-9CD8-49D333F753DF}" srcOrd="0" destOrd="0" presId="urn:microsoft.com/office/officeart/2008/layout/HexagonCluster"/>
    <dgm:cxn modelId="{BE1C8127-E831-451C-AD8F-B8AC86387FDE}" srcId="{17E91F18-60D2-4D37-94DF-69477BF34DB7}" destId="{CA8017FE-6EC4-4F16-8F29-185173684A99}" srcOrd="2" destOrd="0" parTransId="{243DFEF1-BC72-41F4-BF85-BA76769C0383}" sibTransId="{930F2F96-902B-46F1-862C-6A4FB13DB5DA}"/>
    <dgm:cxn modelId="{C92DBD5F-1FC1-4411-A989-063B01B05D6B}" srcId="{17E91F18-60D2-4D37-94DF-69477BF34DB7}" destId="{340727CB-D7C1-4103-85F6-17599A93D76F}" srcOrd="5" destOrd="0" parTransId="{3EA56B98-9320-49A1-B3B4-9A29BA4B63A2}" sibTransId="{5571CE1D-3BF4-450D-B450-D7BE77D6DF57}"/>
    <dgm:cxn modelId="{9750DE45-1EA6-44CC-8F4C-7F1D06E6DAF0}" type="presOf" srcId="{340727CB-D7C1-4103-85F6-17599A93D76F}" destId="{C1278464-08CE-4351-88EB-1951D5CFF0EB}" srcOrd="0" destOrd="0" presId="urn:microsoft.com/office/officeart/2008/layout/HexagonCluster"/>
    <dgm:cxn modelId="{4A55C668-0E97-47DF-9F21-6F7DFF7B7EE1}" srcId="{17E91F18-60D2-4D37-94DF-69477BF34DB7}" destId="{4E7D7824-F368-45F6-9417-FB76B02E374B}" srcOrd="1" destOrd="0" parTransId="{51AED353-5D13-4753-B8E2-7C1437F10BA9}" sibTransId="{FF143DD0-37B9-40D5-A112-5EB40A48C73E}"/>
    <dgm:cxn modelId="{164DCF6C-86D9-403B-86F9-497E2A7CE7F0}" type="presOf" srcId="{17E91F18-60D2-4D37-94DF-69477BF34DB7}" destId="{08586841-2F43-4E5D-A7DD-08099027A287}" srcOrd="0" destOrd="0" presId="urn:microsoft.com/office/officeart/2008/layout/HexagonCluster"/>
    <dgm:cxn modelId="{8175B279-0EC7-4FCA-A675-1F15A5D1538A}" type="presOf" srcId="{FF143DD0-37B9-40D5-A112-5EB40A48C73E}" destId="{41EFC45F-944C-42C5-BFF4-CE48D2911AB7}" srcOrd="0" destOrd="0" presId="urn:microsoft.com/office/officeart/2008/layout/HexagonCluster"/>
    <dgm:cxn modelId="{A54E8C5A-C414-472E-9266-E7A467680AD1}" type="presOf" srcId="{016F602C-8A12-4B2D-82C5-091868C168D5}" destId="{656DF5B3-0E66-4CD0-B9CD-34668B563407}" srcOrd="0" destOrd="0" presId="urn:microsoft.com/office/officeart/2008/layout/HexagonCluster"/>
    <dgm:cxn modelId="{D456A597-9638-4CB9-8C2C-185097E59080}" type="presOf" srcId="{B300CA2A-1427-4B7D-A971-3F29C5D15A5E}" destId="{C3BD9694-FFC0-49DE-AA2A-EC2595009888}" srcOrd="0" destOrd="0" presId="urn:microsoft.com/office/officeart/2008/layout/HexagonCluster"/>
    <dgm:cxn modelId="{02E5C099-634F-434E-962C-ACAFAAC7371E}" type="presOf" srcId="{8EA2C048-9D73-480A-A09E-E51A53EB82C7}" destId="{B18C7293-512B-4DDA-A5B7-17C8FCB0AD6E}" srcOrd="0" destOrd="0" presId="urn:microsoft.com/office/officeart/2008/layout/HexagonCluster"/>
    <dgm:cxn modelId="{52E331BB-56B5-4248-848C-A7FEBA4B9AB7}" srcId="{17E91F18-60D2-4D37-94DF-69477BF34DB7}" destId="{B300CA2A-1427-4B7D-A971-3F29C5D15A5E}" srcOrd="4" destOrd="0" parTransId="{35D6BD65-B428-4D20-82A9-3946B345745F}" sibTransId="{016F602C-8A12-4B2D-82C5-091868C168D5}"/>
    <dgm:cxn modelId="{93D603BC-36B5-4BDA-9FB3-258E168D2097}" type="presOf" srcId="{7208912A-2D01-4C7B-9B4A-FA2E00151749}" destId="{ABAD2978-68A9-4871-8E83-4BAE04BD672D}" srcOrd="0" destOrd="0" presId="urn:microsoft.com/office/officeart/2008/layout/HexagonCluster"/>
    <dgm:cxn modelId="{3FB2CDC5-F470-402C-99FE-3BAE953F78A2}" type="presOf" srcId="{5571CE1D-3BF4-450D-B450-D7BE77D6DF57}" destId="{98E4CAD7-E936-4C8A-AFA1-E50EAB0A2DA0}" srcOrd="0" destOrd="0" presId="urn:microsoft.com/office/officeart/2008/layout/HexagonCluster"/>
    <dgm:cxn modelId="{3D0EFACF-636B-4E3F-9AE1-540090DF8F12}" srcId="{17E91F18-60D2-4D37-94DF-69477BF34DB7}" destId="{A4609870-72BB-4F7F-A575-6BEAA8D36726}" srcOrd="3" destOrd="0" parTransId="{818FC557-39E9-4BDB-AEA6-A635A76002C8}" sibTransId="{3D632273-26F2-4BEC-AB6E-58166FD90DC0}"/>
    <dgm:cxn modelId="{B3AEAFD1-5BE4-402D-92FA-928D1691D5B1}" type="presOf" srcId="{3D632273-26F2-4BEC-AB6E-58166FD90DC0}" destId="{B19C93FE-FBC8-4964-BDA8-67583E696873}" srcOrd="0" destOrd="0" presId="urn:microsoft.com/office/officeart/2008/layout/HexagonCluster"/>
    <dgm:cxn modelId="{2042DED9-A0C9-4720-9471-6EF74F0BDAEB}" type="presOf" srcId="{4E7D7824-F368-45F6-9417-FB76B02E374B}" destId="{F43BCE6F-EAD0-49B5-92A1-FE737E745F80}" srcOrd="0" destOrd="0" presId="urn:microsoft.com/office/officeart/2008/layout/HexagonCluster"/>
    <dgm:cxn modelId="{96E321E2-4E61-4C8E-BAB4-F3353935BCEF}" type="presOf" srcId="{CA8017FE-6EC4-4F16-8F29-185173684A99}" destId="{09C60B48-140F-4417-A27D-5F259322C810}" srcOrd="0" destOrd="0" presId="urn:microsoft.com/office/officeart/2008/layout/HexagonCluster"/>
    <dgm:cxn modelId="{DC89A3D9-A373-4597-88E1-EB19E0215C0A}" type="presParOf" srcId="{08586841-2F43-4E5D-A7DD-08099027A287}" destId="{43E63190-3171-4492-9920-66BA10FDCEF2}" srcOrd="0" destOrd="0" presId="urn:microsoft.com/office/officeart/2008/layout/HexagonCluster"/>
    <dgm:cxn modelId="{74D59362-0055-4989-8F1F-C50095A8F15D}" type="presParOf" srcId="{43E63190-3171-4492-9920-66BA10FDCEF2}" destId="{ABAD2978-68A9-4871-8E83-4BAE04BD672D}" srcOrd="0" destOrd="0" presId="urn:microsoft.com/office/officeart/2008/layout/HexagonCluster"/>
    <dgm:cxn modelId="{35DCBEBF-8EE8-4715-B45C-E70066A974C3}" type="presParOf" srcId="{08586841-2F43-4E5D-A7DD-08099027A287}" destId="{2A0A4660-5CF7-4CEB-A98F-C4E8B8016457}" srcOrd="1" destOrd="0" presId="urn:microsoft.com/office/officeart/2008/layout/HexagonCluster"/>
    <dgm:cxn modelId="{2CE41269-41D1-4C43-9C04-0A4661C56263}" type="presParOf" srcId="{2A0A4660-5CF7-4CEB-A98F-C4E8B8016457}" destId="{ECE7BD0B-48F2-482F-B616-F1B0C329E262}" srcOrd="0" destOrd="0" presId="urn:microsoft.com/office/officeart/2008/layout/HexagonCluster"/>
    <dgm:cxn modelId="{DBE9058A-9FB0-4657-8498-4A644EB55020}" type="presParOf" srcId="{08586841-2F43-4E5D-A7DD-08099027A287}" destId="{236C2A62-1F80-428A-A0A2-3A881EC7114B}" srcOrd="2" destOrd="0" presId="urn:microsoft.com/office/officeart/2008/layout/HexagonCluster"/>
    <dgm:cxn modelId="{016215DA-9EDE-414A-B5BE-421575BB19F3}" type="presParOf" srcId="{236C2A62-1F80-428A-A0A2-3A881EC7114B}" destId="{B18C7293-512B-4DDA-A5B7-17C8FCB0AD6E}" srcOrd="0" destOrd="0" presId="urn:microsoft.com/office/officeart/2008/layout/HexagonCluster"/>
    <dgm:cxn modelId="{5EB8A1A5-7DA1-4DE3-A3BB-328DC68E95E0}" type="presParOf" srcId="{08586841-2F43-4E5D-A7DD-08099027A287}" destId="{381AA277-3C76-4588-BE3E-D22CE66E921E}" srcOrd="3" destOrd="0" presId="urn:microsoft.com/office/officeart/2008/layout/HexagonCluster"/>
    <dgm:cxn modelId="{F9F344E4-C056-4C34-8A79-B8DCFA5829E5}" type="presParOf" srcId="{381AA277-3C76-4588-BE3E-D22CE66E921E}" destId="{2A1F5F76-EDDA-456D-A499-6181F6B53F38}" srcOrd="0" destOrd="0" presId="urn:microsoft.com/office/officeart/2008/layout/HexagonCluster"/>
    <dgm:cxn modelId="{01F3D2D8-A120-4659-82D3-EDE76C66E3EE}" type="presParOf" srcId="{08586841-2F43-4E5D-A7DD-08099027A287}" destId="{8060E0C9-67B1-47D8-92EE-24C2A1B0802A}" srcOrd="4" destOrd="0" presId="urn:microsoft.com/office/officeart/2008/layout/HexagonCluster"/>
    <dgm:cxn modelId="{6BA296A0-B391-49FA-99B2-4C67AAD3E401}" type="presParOf" srcId="{8060E0C9-67B1-47D8-92EE-24C2A1B0802A}" destId="{F43BCE6F-EAD0-49B5-92A1-FE737E745F80}" srcOrd="0" destOrd="0" presId="urn:microsoft.com/office/officeart/2008/layout/HexagonCluster"/>
    <dgm:cxn modelId="{B9F65607-4B76-46C3-B2FA-F7C45254B1F2}" type="presParOf" srcId="{08586841-2F43-4E5D-A7DD-08099027A287}" destId="{CCFA5C8E-6EC6-4560-9262-45DA57B86C00}" srcOrd="5" destOrd="0" presId="urn:microsoft.com/office/officeart/2008/layout/HexagonCluster"/>
    <dgm:cxn modelId="{3F07AE39-0F72-4E35-BB73-D44A596C7297}" type="presParOf" srcId="{CCFA5C8E-6EC6-4560-9262-45DA57B86C00}" destId="{B1AA43E4-8851-4F23-963B-547666010F24}" srcOrd="0" destOrd="0" presId="urn:microsoft.com/office/officeart/2008/layout/HexagonCluster"/>
    <dgm:cxn modelId="{6F039E21-EDC8-412C-B97F-89E1F329066D}" type="presParOf" srcId="{08586841-2F43-4E5D-A7DD-08099027A287}" destId="{B5CE6CF2-348A-4F6E-9F4D-7337C94EA26C}" srcOrd="6" destOrd="0" presId="urn:microsoft.com/office/officeart/2008/layout/HexagonCluster"/>
    <dgm:cxn modelId="{0E52E931-9A4B-4919-892F-E305C072D42B}" type="presParOf" srcId="{B5CE6CF2-348A-4F6E-9F4D-7337C94EA26C}" destId="{41EFC45F-944C-42C5-BFF4-CE48D2911AB7}" srcOrd="0" destOrd="0" presId="urn:microsoft.com/office/officeart/2008/layout/HexagonCluster"/>
    <dgm:cxn modelId="{0FE008BA-5894-426F-8F34-3EF22C60B27C}" type="presParOf" srcId="{08586841-2F43-4E5D-A7DD-08099027A287}" destId="{EC500F62-7214-4AC6-B247-9F8970D98904}" srcOrd="7" destOrd="0" presId="urn:microsoft.com/office/officeart/2008/layout/HexagonCluster"/>
    <dgm:cxn modelId="{30DB3EC5-9F66-4161-85D4-ED2D3A8A3B36}" type="presParOf" srcId="{EC500F62-7214-4AC6-B247-9F8970D98904}" destId="{0814D350-E17B-4601-BC95-2C71928D6BA9}" srcOrd="0" destOrd="0" presId="urn:microsoft.com/office/officeart/2008/layout/HexagonCluster"/>
    <dgm:cxn modelId="{688575AE-DA95-44EB-86A0-915B1FF61F78}" type="presParOf" srcId="{08586841-2F43-4E5D-A7DD-08099027A287}" destId="{DF30C9DA-38F7-481F-A65D-3629B50A014B}" srcOrd="8" destOrd="0" presId="urn:microsoft.com/office/officeart/2008/layout/HexagonCluster"/>
    <dgm:cxn modelId="{B0D2F72F-3864-4124-9B37-69F03F50548D}" type="presParOf" srcId="{DF30C9DA-38F7-481F-A65D-3629B50A014B}" destId="{09C60B48-140F-4417-A27D-5F259322C810}" srcOrd="0" destOrd="0" presId="urn:microsoft.com/office/officeart/2008/layout/HexagonCluster"/>
    <dgm:cxn modelId="{0D313FA1-95CD-403D-81EE-16436C1CACA9}" type="presParOf" srcId="{08586841-2F43-4E5D-A7DD-08099027A287}" destId="{F988562A-2D10-40F0-81C9-B61E670FB2B0}" srcOrd="9" destOrd="0" presId="urn:microsoft.com/office/officeart/2008/layout/HexagonCluster"/>
    <dgm:cxn modelId="{175FC93D-9DDE-40C7-B244-742584F6DD8B}" type="presParOf" srcId="{F988562A-2D10-40F0-81C9-B61E670FB2B0}" destId="{3F9C984C-6DFD-44A9-8E9D-674F46FB1EA3}" srcOrd="0" destOrd="0" presId="urn:microsoft.com/office/officeart/2008/layout/HexagonCluster"/>
    <dgm:cxn modelId="{5288A3D0-2C2D-407A-8B9D-1858226BA76F}" type="presParOf" srcId="{08586841-2F43-4E5D-A7DD-08099027A287}" destId="{3D670EFF-6A11-4967-A988-D6B77F80B11B}" srcOrd="10" destOrd="0" presId="urn:microsoft.com/office/officeart/2008/layout/HexagonCluster"/>
    <dgm:cxn modelId="{92202501-BABA-4C81-86A0-4B9538878557}" type="presParOf" srcId="{3D670EFF-6A11-4967-A988-D6B77F80B11B}" destId="{BC9AB9E3-646C-4E56-9CD8-49D333F753DF}" srcOrd="0" destOrd="0" presId="urn:microsoft.com/office/officeart/2008/layout/HexagonCluster"/>
    <dgm:cxn modelId="{2D5097DE-B6E3-402F-878A-FDC0773E4CB6}" type="presParOf" srcId="{08586841-2F43-4E5D-A7DD-08099027A287}" destId="{E040FD80-8970-43E5-8E4C-B843142F4D83}" srcOrd="11" destOrd="0" presId="urn:microsoft.com/office/officeart/2008/layout/HexagonCluster"/>
    <dgm:cxn modelId="{A6CC7841-2D1D-46D2-87D5-674F32C4D8DA}" type="presParOf" srcId="{E040FD80-8970-43E5-8E4C-B843142F4D83}" destId="{19247F90-6FF4-4C7F-A9C5-CF5A1BCCC75F}" srcOrd="0" destOrd="0" presId="urn:microsoft.com/office/officeart/2008/layout/HexagonCluster"/>
    <dgm:cxn modelId="{DD95C5D8-D556-40EE-B01A-FC24E4B63850}" type="presParOf" srcId="{08586841-2F43-4E5D-A7DD-08099027A287}" destId="{7C5B0F61-7D1B-4C52-9804-BD17746319A2}" srcOrd="12" destOrd="0" presId="urn:microsoft.com/office/officeart/2008/layout/HexagonCluster"/>
    <dgm:cxn modelId="{837D0C48-90CE-471B-8392-AC64295EB547}" type="presParOf" srcId="{7C5B0F61-7D1B-4C52-9804-BD17746319A2}" destId="{FBF4E143-05DE-4870-91FD-F11113D4AD59}" srcOrd="0" destOrd="0" presId="urn:microsoft.com/office/officeart/2008/layout/HexagonCluster"/>
    <dgm:cxn modelId="{B4E58322-23B5-4A98-BFE7-1684CF133F97}" type="presParOf" srcId="{08586841-2F43-4E5D-A7DD-08099027A287}" destId="{6DB5631F-0734-467A-9B21-493DF7769C6A}" srcOrd="13" destOrd="0" presId="urn:microsoft.com/office/officeart/2008/layout/HexagonCluster"/>
    <dgm:cxn modelId="{C31F5CC8-6694-4ED8-A4A8-83F7EBC19765}" type="presParOf" srcId="{6DB5631F-0734-467A-9B21-493DF7769C6A}" destId="{47D868EB-E3E2-45EC-90DE-495B912F8E20}" srcOrd="0" destOrd="0" presId="urn:microsoft.com/office/officeart/2008/layout/HexagonCluster"/>
    <dgm:cxn modelId="{4CA754AD-116E-4ACC-BD64-CB63BCBC3950}" type="presParOf" srcId="{08586841-2F43-4E5D-A7DD-08099027A287}" destId="{F53E13E7-E855-4650-B949-159E83648E35}" srcOrd="14" destOrd="0" presId="urn:microsoft.com/office/officeart/2008/layout/HexagonCluster"/>
    <dgm:cxn modelId="{FFA10804-E1B0-4C70-8CAF-F142C6ADE9BA}" type="presParOf" srcId="{F53E13E7-E855-4650-B949-159E83648E35}" destId="{B19C93FE-FBC8-4964-BDA8-67583E696873}" srcOrd="0" destOrd="0" presId="urn:microsoft.com/office/officeart/2008/layout/HexagonCluster"/>
    <dgm:cxn modelId="{CC43370C-A1F2-4164-B8CE-B8C19E8892A9}" type="presParOf" srcId="{08586841-2F43-4E5D-A7DD-08099027A287}" destId="{C6DB8C87-06B0-4779-9402-AA8A34F0F754}" srcOrd="15" destOrd="0" presId="urn:microsoft.com/office/officeart/2008/layout/HexagonCluster"/>
    <dgm:cxn modelId="{AE8955E5-C1EE-4648-9B80-1D43F00B265B}" type="presParOf" srcId="{C6DB8C87-06B0-4779-9402-AA8A34F0F754}" destId="{B28B4EA0-AFD3-485B-BADD-67B928651522}" srcOrd="0" destOrd="0" presId="urn:microsoft.com/office/officeart/2008/layout/HexagonCluster"/>
    <dgm:cxn modelId="{0A6D23E9-00D6-4D83-AB93-970D5142E0D4}" type="presParOf" srcId="{08586841-2F43-4E5D-A7DD-08099027A287}" destId="{C5D7F024-DAC6-4DD8-8C29-08303DEF19DC}" srcOrd="16" destOrd="0" presId="urn:microsoft.com/office/officeart/2008/layout/HexagonCluster"/>
    <dgm:cxn modelId="{50E14DA3-941D-4186-806E-74335BE70C84}" type="presParOf" srcId="{C5D7F024-DAC6-4DD8-8C29-08303DEF19DC}" destId="{C3BD9694-FFC0-49DE-AA2A-EC2595009888}" srcOrd="0" destOrd="0" presId="urn:microsoft.com/office/officeart/2008/layout/HexagonCluster"/>
    <dgm:cxn modelId="{4E4533F0-0460-499C-A2D1-35B3B1A6ABDF}" type="presParOf" srcId="{08586841-2F43-4E5D-A7DD-08099027A287}" destId="{BB571F04-6455-468C-AC36-7E2950A6F621}" srcOrd="17" destOrd="0" presId="urn:microsoft.com/office/officeart/2008/layout/HexagonCluster"/>
    <dgm:cxn modelId="{DF4E4C25-4A57-4305-9A95-B7CFCD6639F3}" type="presParOf" srcId="{BB571F04-6455-468C-AC36-7E2950A6F621}" destId="{0BB6E383-F375-4928-882B-0FBD0410423B}" srcOrd="0" destOrd="0" presId="urn:microsoft.com/office/officeart/2008/layout/HexagonCluster"/>
    <dgm:cxn modelId="{5381E076-33F2-4E1D-9EE1-3591BD3389A6}" type="presParOf" srcId="{08586841-2F43-4E5D-A7DD-08099027A287}" destId="{D112BAB6-B83F-4A26-AC34-FB80EF408BB6}" srcOrd="18" destOrd="0" presId="urn:microsoft.com/office/officeart/2008/layout/HexagonCluster"/>
    <dgm:cxn modelId="{43952EF9-9481-4317-975B-5AE9EC44D448}" type="presParOf" srcId="{D112BAB6-B83F-4A26-AC34-FB80EF408BB6}" destId="{656DF5B3-0E66-4CD0-B9CD-34668B563407}" srcOrd="0" destOrd="0" presId="urn:microsoft.com/office/officeart/2008/layout/HexagonCluster"/>
    <dgm:cxn modelId="{4FC99E5E-B957-4B7B-BCC8-50EC5825C348}" type="presParOf" srcId="{08586841-2F43-4E5D-A7DD-08099027A287}" destId="{5A7FA486-A338-4D30-8B53-35E84A7E3D18}" srcOrd="19" destOrd="0" presId="urn:microsoft.com/office/officeart/2008/layout/HexagonCluster"/>
    <dgm:cxn modelId="{75C0A71A-573C-4747-864A-4776CC218275}" type="presParOf" srcId="{5A7FA486-A338-4D30-8B53-35E84A7E3D18}" destId="{334D381B-254C-43B1-8A06-DF635B996118}" srcOrd="0" destOrd="0" presId="urn:microsoft.com/office/officeart/2008/layout/HexagonCluster"/>
    <dgm:cxn modelId="{02423C69-F680-4973-BF1E-32FDBC2184C1}" type="presParOf" srcId="{08586841-2F43-4E5D-A7DD-08099027A287}" destId="{30AE6EE0-5531-4328-8F0E-5D0E30457214}" srcOrd="20" destOrd="0" presId="urn:microsoft.com/office/officeart/2008/layout/HexagonCluster"/>
    <dgm:cxn modelId="{7033D10B-6E37-44D2-B586-1BCE6311E772}" type="presParOf" srcId="{30AE6EE0-5531-4328-8F0E-5D0E30457214}" destId="{C1278464-08CE-4351-88EB-1951D5CFF0EB}" srcOrd="0" destOrd="0" presId="urn:microsoft.com/office/officeart/2008/layout/HexagonCluster"/>
    <dgm:cxn modelId="{9703D6A5-2997-482A-8496-9D8DFBCF3DAC}" type="presParOf" srcId="{08586841-2F43-4E5D-A7DD-08099027A287}" destId="{9CC837D3-FB81-4A7E-A168-9DF531E9AE99}" srcOrd="21" destOrd="0" presId="urn:microsoft.com/office/officeart/2008/layout/HexagonCluster"/>
    <dgm:cxn modelId="{B97787D0-CC18-4D9F-BD8C-448B2D468A2B}" type="presParOf" srcId="{9CC837D3-FB81-4A7E-A168-9DF531E9AE99}" destId="{5F30AAC2-83DC-4930-8838-2C1E505375E8}" srcOrd="0" destOrd="0" presId="urn:microsoft.com/office/officeart/2008/layout/HexagonCluster"/>
    <dgm:cxn modelId="{BC8B6396-F426-4E2F-B794-F7BEE2015715}" type="presParOf" srcId="{08586841-2F43-4E5D-A7DD-08099027A287}" destId="{789FA652-1154-4A61-A98A-0FCCD0084C76}" srcOrd="22" destOrd="0" presId="urn:microsoft.com/office/officeart/2008/layout/HexagonCluster"/>
    <dgm:cxn modelId="{2FACAD14-EF28-499A-887C-D1268F8EBE82}" type="presParOf" srcId="{789FA652-1154-4A61-A98A-0FCCD0084C76}" destId="{98E4CAD7-E936-4C8A-AFA1-E50EAB0A2DA0}" srcOrd="0" destOrd="0" presId="urn:microsoft.com/office/officeart/2008/layout/HexagonCluster"/>
    <dgm:cxn modelId="{FA1C7629-61FD-4E12-9C9F-8B9211887573}" type="presParOf" srcId="{08586841-2F43-4E5D-A7DD-08099027A287}" destId="{2A9A3B5B-7F16-401F-9BDB-A6F47B541B03}" srcOrd="23" destOrd="0" presId="urn:microsoft.com/office/officeart/2008/layout/HexagonCluster"/>
    <dgm:cxn modelId="{54B9706E-8BE2-48F5-84FF-1F73CEA535D7}" type="presParOf" srcId="{2A9A3B5B-7F16-401F-9BDB-A6F47B541B03}" destId="{599F1048-3285-44B8-AB26-75ACDBCB631F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A36A399-11E1-4C95-9FD9-083B5F7A1974}" type="doc">
      <dgm:prSet loTypeId="urn:microsoft.com/office/officeart/2008/layout/RadialCluster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F9D1D0F9-96CF-4FDB-91D2-8EAD1FD28BB7}">
      <dgm:prSet phldrT="[Texto]"/>
      <dgm:spPr/>
      <dgm:t>
        <a:bodyPr/>
        <a:lstStyle/>
        <a:p>
          <a:r>
            <a:rPr lang="es-MX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La Nueva Escuela Mexicana</a:t>
          </a:r>
        </a:p>
      </dgm:t>
    </dgm:pt>
    <dgm:pt modelId="{F29524D6-B6C0-4D65-98FA-B9959A372878}" type="parTrans" cxnId="{5036765E-FD42-43E2-8A14-65563A41FF15}">
      <dgm:prSet/>
      <dgm:spPr/>
      <dgm:t>
        <a:bodyPr/>
        <a:lstStyle/>
        <a:p>
          <a:endParaRPr lang="es-MX"/>
        </a:p>
      </dgm:t>
    </dgm:pt>
    <dgm:pt modelId="{54675DEF-B3D6-476F-9006-90423A620178}" type="sibTrans" cxnId="{5036765E-FD42-43E2-8A14-65563A41FF15}">
      <dgm:prSet/>
      <dgm:spPr/>
      <dgm:t>
        <a:bodyPr/>
        <a:lstStyle/>
        <a:p>
          <a:endParaRPr lang="es-MX"/>
        </a:p>
      </dgm:t>
    </dgm:pt>
    <dgm:pt modelId="{77D6EA8E-C09C-453B-B14B-3591F8DD7FFC}">
      <dgm:prSet phldrT="[Texto]" custT="1"/>
      <dgm:spPr/>
      <dgm:t>
        <a:bodyPr/>
        <a:lstStyle/>
        <a:p>
          <a:r>
            <a:rPr lang="es-MX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Criterios de la educación </a:t>
          </a:r>
        </a:p>
        <a:p>
          <a:endParaRPr lang="es-MX" sz="16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32F5CDB-A7F8-49C4-9123-ED0D5AF90A91}" type="parTrans" cxnId="{0E23CDE2-CAF9-49EF-B040-F356236141D5}">
      <dgm:prSet/>
      <dgm:spPr/>
      <dgm:t>
        <a:bodyPr/>
        <a:lstStyle/>
        <a:p>
          <a:endParaRPr lang="es-MX"/>
        </a:p>
      </dgm:t>
    </dgm:pt>
    <dgm:pt modelId="{0F0C7CE8-B47E-45D5-A606-0FA4F8599863}" type="sibTrans" cxnId="{0E23CDE2-CAF9-49EF-B040-F356236141D5}">
      <dgm:prSet/>
      <dgm:spPr/>
      <dgm:t>
        <a:bodyPr/>
        <a:lstStyle/>
        <a:p>
          <a:endParaRPr lang="es-MX"/>
        </a:p>
      </dgm:t>
    </dgm:pt>
    <dgm:pt modelId="{DB3B97D7-D46E-4A3A-8868-11B2684C2B11}">
      <dgm:prSet phldrT="[Texto]" custT="1"/>
      <dgm:spPr/>
      <dgm:t>
        <a:bodyPr/>
        <a:lstStyle/>
        <a:p>
          <a:r>
            <a:rPr lang="es-MX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Planes y programas</a:t>
          </a:r>
        </a:p>
      </dgm:t>
    </dgm:pt>
    <dgm:pt modelId="{4C2AF9BA-9325-4E13-912D-451E83AA17DF}" type="parTrans" cxnId="{CF539431-E39B-44F5-8D56-3889B2EEC5B8}">
      <dgm:prSet/>
      <dgm:spPr/>
      <dgm:t>
        <a:bodyPr/>
        <a:lstStyle/>
        <a:p>
          <a:endParaRPr lang="es-MX"/>
        </a:p>
      </dgm:t>
    </dgm:pt>
    <dgm:pt modelId="{D6E744C7-F041-4168-A21B-A26B8C69CDA6}" type="sibTrans" cxnId="{CF539431-E39B-44F5-8D56-3889B2EEC5B8}">
      <dgm:prSet/>
      <dgm:spPr/>
      <dgm:t>
        <a:bodyPr/>
        <a:lstStyle/>
        <a:p>
          <a:endParaRPr lang="es-MX"/>
        </a:p>
      </dgm:t>
    </dgm:pt>
    <dgm:pt modelId="{B530BD2D-5E05-4F88-8435-85C2F458D243}">
      <dgm:prSet phldrT="[Texto]" custT="1"/>
      <dgm:spPr/>
      <dgm:t>
        <a:bodyPr/>
        <a:lstStyle/>
        <a:p>
          <a:r>
            <a:rPr lang="es-MX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Orientación integral </a:t>
          </a:r>
        </a:p>
      </dgm:t>
    </dgm:pt>
    <dgm:pt modelId="{864ADE7F-BE6D-4E14-A1AD-D2242F382310}" type="parTrans" cxnId="{93505F0E-0BFE-4DD3-B620-A77F3CF42B4D}">
      <dgm:prSet/>
      <dgm:spPr/>
      <dgm:t>
        <a:bodyPr/>
        <a:lstStyle/>
        <a:p>
          <a:endParaRPr lang="es-MX"/>
        </a:p>
      </dgm:t>
    </dgm:pt>
    <dgm:pt modelId="{1E49A9A7-9D6E-425C-B0BB-316CAE36A15B}" type="sibTrans" cxnId="{93505F0E-0BFE-4DD3-B620-A77F3CF42B4D}">
      <dgm:prSet/>
      <dgm:spPr/>
      <dgm:t>
        <a:bodyPr/>
        <a:lstStyle/>
        <a:p>
          <a:endParaRPr lang="es-MX"/>
        </a:p>
      </dgm:t>
    </dgm:pt>
    <dgm:pt modelId="{4C4DB4EE-7103-4245-823F-A3EA09515404}" type="pres">
      <dgm:prSet presAssocID="{FA36A399-11E1-4C95-9FD9-083B5F7A197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FD03291C-15CB-4F96-A677-714BDE89AC9B}" type="pres">
      <dgm:prSet presAssocID="{F9D1D0F9-96CF-4FDB-91D2-8EAD1FD28BB7}" presName="singleCycle" presStyleCnt="0"/>
      <dgm:spPr/>
    </dgm:pt>
    <dgm:pt modelId="{6EAF590F-D55C-419F-A009-FF90828917FE}" type="pres">
      <dgm:prSet presAssocID="{F9D1D0F9-96CF-4FDB-91D2-8EAD1FD28BB7}" presName="singleCenter" presStyleLbl="node1" presStyleIdx="0" presStyleCnt="4" custLinFactNeighborX="3898" custLinFactNeighborY="13546">
        <dgm:presLayoutVars>
          <dgm:chMax val="7"/>
          <dgm:chPref val="7"/>
        </dgm:presLayoutVars>
      </dgm:prSet>
      <dgm:spPr/>
    </dgm:pt>
    <dgm:pt modelId="{5419F09A-17C1-4EA3-BD26-5F793A0F1D71}" type="pres">
      <dgm:prSet presAssocID="{D32F5CDB-A7F8-49C4-9123-ED0D5AF90A91}" presName="Name56" presStyleLbl="parChTrans1D2" presStyleIdx="0" presStyleCnt="3"/>
      <dgm:spPr/>
    </dgm:pt>
    <dgm:pt modelId="{980FC8ED-8A8F-4EEF-B9CB-225F9686CEA6}" type="pres">
      <dgm:prSet presAssocID="{77D6EA8E-C09C-453B-B14B-3591F8DD7FFC}" presName="text0" presStyleLbl="node1" presStyleIdx="1" presStyleCnt="4" custAng="0" custScaleX="182676" custRadScaleRad="99705" custRadScaleInc="-4900">
        <dgm:presLayoutVars>
          <dgm:bulletEnabled val="1"/>
        </dgm:presLayoutVars>
      </dgm:prSet>
      <dgm:spPr/>
    </dgm:pt>
    <dgm:pt modelId="{166B4E60-6F84-4362-B636-80F3B4E0E932}" type="pres">
      <dgm:prSet presAssocID="{4C2AF9BA-9325-4E13-912D-451E83AA17DF}" presName="Name56" presStyleLbl="parChTrans1D2" presStyleIdx="1" presStyleCnt="3"/>
      <dgm:spPr/>
    </dgm:pt>
    <dgm:pt modelId="{13091B3E-4BD3-4D30-A2F9-1498451AC4EE}" type="pres">
      <dgm:prSet presAssocID="{DB3B97D7-D46E-4A3A-8868-11B2684C2B11}" presName="text0" presStyleLbl="node1" presStyleIdx="2" presStyleCnt="4" custAng="2768193" custScaleX="116353" custRadScaleRad="109547" custRadScaleInc="10203">
        <dgm:presLayoutVars>
          <dgm:bulletEnabled val="1"/>
        </dgm:presLayoutVars>
      </dgm:prSet>
      <dgm:spPr/>
    </dgm:pt>
    <dgm:pt modelId="{E873F099-E9BD-44FA-B673-CA4F22EFC6C7}" type="pres">
      <dgm:prSet presAssocID="{864ADE7F-BE6D-4E14-A1AD-D2242F382310}" presName="Name56" presStyleLbl="parChTrans1D2" presStyleIdx="2" presStyleCnt="3"/>
      <dgm:spPr/>
    </dgm:pt>
    <dgm:pt modelId="{61CD193B-01B4-43D4-AC70-EBA8D4723FD5}" type="pres">
      <dgm:prSet presAssocID="{B530BD2D-5E05-4F88-8435-85C2F458D243}" presName="text0" presStyleLbl="node1" presStyleIdx="3" presStyleCnt="4" custAng="19725749" custScaleX="158393" custRadScaleRad="116241" custRadScaleInc="-20106">
        <dgm:presLayoutVars>
          <dgm:bulletEnabled val="1"/>
        </dgm:presLayoutVars>
      </dgm:prSet>
      <dgm:spPr/>
    </dgm:pt>
  </dgm:ptLst>
  <dgm:cxnLst>
    <dgm:cxn modelId="{3067B407-839A-4797-BE27-5AB8BE295EC1}" type="presOf" srcId="{B530BD2D-5E05-4F88-8435-85C2F458D243}" destId="{61CD193B-01B4-43D4-AC70-EBA8D4723FD5}" srcOrd="0" destOrd="0" presId="urn:microsoft.com/office/officeart/2008/layout/RadialCluster"/>
    <dgm:cxn modelId="{93505F0E-0BFE-4DD3-B620-A77F3CF42B4D}" srcId="{F9D1D0F9-96CF-4FDB-91D2-8EAD1FD28BB7}" destId="{B530BD2D-5E05-4F88-8435-85C2F458D243}" srcOrd="2" destOrd="0" parTransId="{864ADE7F-BE6D-4E14-A1AD-D2242F382310}" sibTransId="{1E49A9A7-9D6E-425C-B0BB-316CAE36A15B}"/>
    <dgm:cxn modelId="{74649630-7431-4C67-B784-85D4813CA1C2}" type="presOf" srcId="{FA36A399-11E1-4C95-9FD9-083B5F7A1974}" destId="{4C4DB4EE-7103-4245-823F-A3EA09515404}" srcOrd="0" destOrd="0" presId="urn:microsoft.com/office/officeart/2008/layout/RadialCluster"/>
    <dgm:cxn modelId="{CF539431-E39B-44F5-8D56-3889B2EEC5B8}" srcId="{F9D1D0F9-96CF-4FDB-91D2-8EAD1FD28BB7}" destId="{DB3B97D7-D46E-4A3A-8868-11B2684C2B11}" srcOrd="1" destOrd="0" parTransId="{4C2AF9BA-9325-4E13-912D-451E83AA17DF}" sibTransId="{D6E744C7-F041-4168-A21B-A26B8C69CDA6}"/>
    <dgm:cxn modelId="{5036765E-FD42-43E2-8A14-65563A41FF15}" srcId="{FA36A399-11E1-4C95-9FD9-083B5F7A1974}" destId="{F9D1D0F9-96CF-4FDB-91D2-8EAD1FD28BB7}" srcOrd="0" destOrd="0" parTransId="{F29524D6-B6C0-4D65-98FA-B9959A372878}" sibTransId="{54675DEF-B3D6-476F-9006-90423A620178}"/>
    <dgm:cxn modelId="{84264054-E8CB-4E89-9F0E-06AEA785A391}" type="presOf" srcId="{D32F5CDB-A7F8-49C4-9123-ED0D5AF90A91}" destId="{5419F09A-17C1-4EA3-BD26-5F793A0F1D71}" srcOrd="0" destOrd="0" presId="urn:microsoft.com/office/officeart/2008/layout/RadialCluster"/>
    <dgm:cxn modelId="{E808EF7A-34B6-44E2-BFDB-C0248BD4806C}" type="presOf" srcId="{F9D1D0F9-96CF-4FDB-91D2-8EAD1FD28BB7}" destId="{6EAF590F-D55C-419F-A009-FF90828917FE}" srcOrd="0" destOrd="0" presId="urn:microsoft.com/office/officeart/2008/layout/RadialCluster"/>
    <dgm:cxn modelId="{B1F31CA5-1AE7-4DEA-9314-02820A53FF0D}" type="presOf" srcId="{4C2AF9BA-9325-4E13-912D-451E83AA17DF}" destId="{166B4E60-6F84-4362-B636-80F3B4E0E932}" srcOrd="0" destOrd="0" presId="urn:microsoft.com/office/officeart/2008/layout/RadialCluster"/>
    <dgm:cxn modelId="{7C2370B7-9B34-42CB-BDF1-8086E193A27C}" type="presOf" srcId="{77D6EA8E-C09C-453B-B14B-3591F8DD7FFC}" destId="{980FC8ED-8A8F-4EEF-B9CB-225F9686CEA6}" srcOrd="0" destOrd="0" presId="urn:microsoft.com/office/officeart/2008/layout/RadialCluster"/>
    <dgm:cxn modelId="{FDC2E1BE-B17E-4C25-8661-F24B8242E335}" type="presOf" srcId="{864ADE7F-BE6D-4E14-A1AD-D2242F382310}" destId="{E873F099-E9BD-44FA-B673-CA4F22EFC6C7}" srcOrd="0" destOrd="0" presId="urn:microsoft.com/office/officeart/2008/layout/RadialCluster"/>
    <dgm:cxn modelId="{5443C5D8-343C-4DC4-9A21-A732360AE2E2}" type="presOf" srcId="{DB3B97D7-D46E-4A3A-8868-11B2684C2B11}" destId="{13091B3E-4BD3-4D30-A2F9-1498451AC4EE}" srcOrd="0" destOrd="0" presId="urn:microsoft.com/office/officeart/2008/layout/RadialCluster"/>
    <dgm:cxn modelId="{0E23CDE2-CAF9-49EF-B040-F356236141D5}" srcId="{F9D1D0F9-96CF-4FDB-91D2-8EAD1FD28BB7}" destId="{77D6EA8E-C09C-453B-B14B-3591F8DD7FFC}" srcOrd="0" destOrd="0" parTransId="{D32F5CDB-A7F8-49C4-9123-ED0D5AF90A91}" sibTransId="{0F0C7CE8-B47E-45D5-A606-0FA4F8599863}"/>
    <dgm:cxn modelId="{FE60542E-F02F-45D2-B934-C0D074382DA4}" type="presParOf" srcId="{4C4DB4EE-7103-4245-823F-A3EA09515404}" destId="{FD03291C-15CB-4F96-A677-714BDE89AC9B}" srcOrd="0" destOrd="0" presId="urn:microsoft.com/office/officeart/2008/layout/RadialCluster"/>
    <dgm:cxn modelId="{7BCF6699-6900-415C-88A9-0C703E06F6E3}" type="presParOf" srcId="{FD03291C-15CB-4F96-A677-714BDE89AC9B}" destId="{6EAF590F-D55C-419F-A009-FF90828917FE}" srcOrd="0" destOrd="0" presId="urn:microsoft.com/office/officeart/2008/layout/RadialCluster"/>
    <dgm:cxn modelId="{F85FF5FC-990F-409E-A1F5-AFCD77586A67}" type="presParOf" srcId="{FD03291C-15CB-4F96-A677-714BDE89AC9B}" destId="{5419F09A-17C1-4EA3-BD26-5F793A0F1D71}" srcOrd="1" destOrd="0" presId="urn:microsoft.com/office/officeart/2008/layout/RadialCluster"/>
    <dgm:cxn modelId="{F5D59A3A-0E3A-419D-9A76-9739FFD16865}" type="presParOf" srcId="{FD03291C-15CB-4F96-A677-714BDE89AC9B}" destId="{980FC8ED-8A8F-4EEF-B9CB-225F9686CEA6}" srcOrd="2" destOrd="0" presId="urn:microsoft.com/office/officeart/2008/layout/RadialCluster"/>
    <dgm:cxn modelId="{FAFC5429-D81E-4B5E-B6D7-1EF10AFFC235}" type="presParOf" srcId="{FD03291C-15CB-4F96-A677-714BDE89AC9B}" destId="{166B4E60-6F84-4362-B636-80F3B4E0E932}" srcOrd="3" destOrd="0" presId="urn:microsoft.com/office/officeart/2008/layout/RadialCluster"/>
    <dgm:cxn modelId="{B3A5BDA3-4A05-476A-A45E-6A8ADD3D0223}" type="presParOf" srcId="{FD03291C-15CB-4F96-A677-714BDE89AC9B}" destId="{13091B3E-4BD3-4D30-A2F9-1498451AC4EE}" srcOrd="4" destOrd="0" presId="urn:microsoft.com/office/officeart/2008/layout/RadialCluster"/>
    <dgm:cxn modelId="{EB058D6C-C8AF-4A9E-84EA-6F2425A56C3D}" type="presParOf" srcId="{FD03291C-15CB-4F96-A677-714BDE89AC9B}" destId="{E873F099-E9BD-44FA-B673-CA4F22EFC6C7}" srcOrd="5" destOrd="0" presId="urn:microsoft.com/office/officeart/2008/layout/RadialCluster"/>
    <dgm:cxn modelId="{79695815-C371-4ADB-9BDB-031FCB5E3A29}" type="presParOf" srcId="{FD03291C-15CB-4F96-A677-714BDE89AC9B}" destId="{61CD193B-01B4-43D4-AC70-EBA8D4723FD5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5D6FDC-B385-4C91-8F28-FBC62E5D7541}">
      <dsp:nvSpPr>
        <dsp:cNvPr id="0" name=""/>
        <dsp:cNvSpPr/>
      </dsp:nvSpPr>
      <dsp:spPr>
        <a:xfrm rot="5400000">
          <a:off x="5006221" y="157473"/>
          <a:ext cx="2417733" cy="2103428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Ficha de monitoreo y evaluación (MIR) población beneficiada</a:t>
          </a:r>
        </a:p>
      </dsp:txBody>
      <dsp:txXfrm rot="-5400000">
        <a:off x="5491157" y="377084"/>
        <a:ext cx="1447860" cy="1664207"/>
      </dsp:txXfrm>
    </dsp:sp>
    <dsp:sp modelId="{6E33BF2C-0070-4467-AA3F-BE2DACE85C91}">
      <dsp:nvSpPr>
        <dsp:cNvPr id="0" name=""/>
        <dsp:cNvSpPr/>
      </dsp:nvSpPr>
      <dsp:spPr>
        <a:xfrm>
          <a:off x="7330630" y="483867"/>
          <a:ext cx="2698190" cy="1450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BB6DD5-54CF-45C8-876E-2300B070CE55}">
      <dsp:nvSpPr>
        <dsp:cNvPr id="0" name=""/>
        <dsp:cNvSpPr/>
      </dsp:nvSpPr>
      <dsp:spPr>
        <a:xfrm rot="5400000">
          <a:off x="2734518" y="157473"/>
          <a:ext cx="2417733" cy="2103428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1960178"/>
            <a:satOff val="-8155"/>
            <a:lumOff val="1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Evaluación de diseño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(Dificultades en traducir en instrumentos</a:t>
          </a:r>
        </a:p>
      </dsp:txBody>
      <dsp:txXfrm rot="-5400000">
        <a:off x="3219454" y="377084"/>
        <a:ext cx="1447860" cy="1664207"/>
      </dsp:txXfrm>
    </dsp:sp>
    <dsp:sp modelId="{7023E085-AA36-4767-B9F2-7362EAE7B52D}">
      <dsp:nvSpPr>
        <dsp:cNvPr id="0" name=""/>
        <dsp:cNvSpPr/>
      </dsp:nvSpPr>
      <dsp:spPr>
        <a:xfrm rot="5400000">
          <a:off x="3866017" y="2209645"/>
          <a:ext cx="2417733" cy="2103428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3920356"/>
            <a:satOff val="-16311"/>
            <a:lumOff val="3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Diferenciar la atención de las problemáticas del S244</a:t>
          </a:r>
        </a:p>
      </dsp:txBody>
      <dsp:txXfrm rot="-5400000">
        <a:off x="4350953" y="2429256"/>
        <a:ext cx="1447860" cy="1664207"/>
      </dsp:txXfrm>
    </dsp:sp>
    <dsp:sp modelId="{31DCA3FF-7BD9-498E-975A-91452A21B788}">
      <dsp:nvSpPr>
        <dsp:cNvPr id="0" name=""/>
        <dsp:cNvSpPr/>
      </dsp:nvSpPr>
      <dsp:spPr>
        <a:xfrm>
          <a:off x="1324979" y="2536039"/>
          <a:ext cx="2611152" cy="1450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kern="1200" dirty="0"/>
            <a:t>ACCIONES DE CONEVAL</a:t>
          </a:r>
        </a:p>
      </dsp:txBody>
      <dsp:txXfrm>
        <a:off x="1324979" y="2536039"/>
        <a:ext cx="2611152" cy="1450640"/>
      </dsp:txXfrm>
    </dsp:sp>
    <dsp:sp modelId="{8F5494B6-A54F-4339-9D82-A12B23D6D398}">
      <dsp:nvSpPr>
        <dsp:cNvPr id="0" name=""/>
        <dsp:cNvSpPr/>
      </dsp:nvSpPr>
      <dsp:spPr>
        <a:xfrm rot="5400000">
          <a:off x="6137720" y="2209645"/>
          <a:ext cx="2417733" cy="2103428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5880535"/>
            <a:satOff val="-24466"/>
            <a:lumOff val="5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3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Analizar y valorar los criterios de los 7 programas </a:t>
          </a:r>
        </a:p>
      </dsp:txBody>
      <dsp:txXfrm rot="-5400000">
        <a:off x="6622656" y="2429256"/>
        <a:ext cx="1447860" cy="1664207"/>
      </dsp:txXfrm>
    </dsp:sp>
    <dsp:sp modelId="{BDCF6958-7E74-48C1-BD97-0B41E9A87028}">
      <dsp:nvSpPr>
        <dsp:cNvPr id="0" name=""/>
        <dsp:cNvSpPr/>
      </dsp:nvSpPr>
      <dsp:spPr>
        <a:xfrm rot="5400000">
          <a:off x="5006221" y="4261818"/>
          <a:ext cx="2417733" cy="2103428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7840713"/>
            <a:satOff val="-32622"/>
            <a:lumOff val="76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PIEE No aprobó el dictamen de sus indicadores 14-18</a:t>
          </a:r>
        </a:p>
      </dsp:txBody>
      <dsp:txXfrm rot="-5400000">
        <a:off x="5491157" y="4481429"/>
        <a:ext cx="1447860" cy="1664207"/>
      </dsp:txXfrm>
    </dsp:sp>
    <dsp:sp modelId="{3C3118FA-5051-4AC8-BC07-DD865C20DAF8}">
      <dsp:nvSpPr>
        <dsp:cNvPr id="0" name=""/>
        <dsp:cNvSpPr/>
      </dsp:nvSpPr>
      <dsp:spPr>
        <a:xfrm>
          <a:off x="8570233" y="2684972"/>
          <a:ext cx="2631167" cy="11692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Recomendaciones Evaluación de Consistencia y resultados IEE 17-18</a:t>
          </a:r>
        </a:p>
      </dsp:txBody>
      <dsp:txXfrm>
        <a:off x="8570233" y="2684972"/>
        <a:ext cx="2631167" cy="1169216"/>
      </dsp:txXfrm>
    </dsp:sp>
    <dsp:sp modelId="{614A1B28-6D80-49CA-8294-EE88EC5E39AE}">
      <dsp:nvSpPr>
        <dsp:cNvPr id="0" name=""/>
        <dsp:cNvSpPr/>
      </dsp:nvSpPr>
      <dsp:spPr>
        <a:xfrm rot="5400000">
          <a:off x="2734518" y="4212997"/>
          <a:ext cx="2417733" cy="2201069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Reconoci</a:t>
          </a:r>
          <a:r>
            <a:rPr lang="es-MX" sz="1700" b="1" u="none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mien</a:t>
          </a:r>
          <a:r>
            <a:rPr lang="es-MX" sz="17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to</a:t>
          </a:r>
        </a:p>
      </dsp:txBody>
      <dsp:txXfrm rot="-5400000">
        <a:off x="3193258" y="4489565"/>
        <a:ext cx="1500253" cy="16479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AD2978-68A9-4871-8E83-4BAE04BD672D}">
      <dsp:nvSpPr>
        <dsp:cNvPr id="0" name=""/>
        <dsp:cNvSpPr/>
      </dsp:nvSpPr>
      <dsp:spPr>
        <a:xfrm>
          <a:off x="2181133" y="3201962"/>
          <a:ext cx="2272708" cy="1950858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1" kern="1200" dirty="0">
              <a:solidFill>
                <a:schemeClr val="tx1"/>
              </a:solidFill>
            </a:rPr>
            <a:t>Plan de Desarrollo del Estado de México 2017-2023 (1.2 )</a:t>
          </a:r>
        </a:p>
      </dsp:txBody>
      <dsp:txXfrm>
        <a:off x="2533097" y="3504082"/>
        <a:ext cx="1568780" cy="1346618"/>
      </dsp:txXfrm>
    </dsp:sp>
    <dsp:sp modelId="{ECE7BD0B-48F2-482F-B616-F1B0C329E262}">
      <dsp:nvSpPr>
        <dsp:cNvPr id="0" name=""/>
        <dsp:cNvSpPr/>
      </dsp:nvSpPr>
      <dsp:spPr>
        <a:xfrm>
          <a:off x="2252218" y="4064029"/>
          <a:ext cx="265316" cy="22878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18C7293-512B-4DDA-A5B7-17C8FCB0AD6E}">
      <dsp:nvSpPr>
        <dsp:cNvPr id="0" name=""/>
        <dsp:cNvSpPr/>
      </dsp:nvSpPr>
      <dsp:spPr>
        <a:xfrm>
          <a:off x="241220" y="2144029"/>
          <a:ext cx="2272708" cy="1950858"/>
        </a:xfrm>
        <a:prstGeom prst="hexagon">
          <a:avLst>
            <a:gd name="adj" fmla="val 25000"/>
            <a:gd name="vf" fmla="val 115470"/>
          </a:avLst>
        </a:prstGeom>
        <a:solidFill>
          <a:srgbClr val="FFFF00">
            <a:alpha val="90000"/>
          </a:srgb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A1F5F76-EDDA-456D-A499-6181F6B53F38}">
      <dsp:nvSpPr>
        <dsp:cNvPr id="0" name=""/>
        <dsp:cNvSpPr/>
      </dsp:nvSpPr>
      <dsp:spPr>
        <a:xfrm>
          <a:off x="1790668" y="3821847"/>
          <a:ext cx="265316" cy="22878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965506"/>
              <a:satOff val="-2488"/>
              <a:lumOff val="-1681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43BCE6F-EAD0-49B5-92A1-FE737E745F80}">
      <dsp:nvSpPr>
        <dsp:cNvPr id="0" name=""/>
        <dsp:cNvSpPr/>
      </dsp:nvSpPr>
      <dsp:spPr>
        <a:xfrm>
          <a:off x="4108430" y="2126569"/>
          <a:ext cx="2272708" cy="1950858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5">
                <a:hueOff val="-2252848"/>
                <a:satOff val="-5806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252848"/>
                <a:satOff val="-5806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252848"/>
                <a:satOff val="-5806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1" kern="1200" dirty="0">
              <a:solidFill>
                <a:schemeClr val="tx1"/>
              </a:solidFill>
            </a:rPr>
            <a:t>Estrategia Nacional Inclusión y Equidad </a:t>
          </a:r>
        </a:p>
      </dsp:txBody>
      <dsp:txXfrm>
        <a:off x="4460394" y="2428689"/>
        <a:ext cx="1568780" cy="1346618"/>
      </dsp:txXfrm>
    </dsp:sp>
    <dsp:sp modelId="{B1AA43E4-8851-4F23-963B-547666010F24}">
      <dsp:nvSpPr>
        <dsp:cNvPr id="0" name=""/>
        <dsp:cNvSpPr/>
      </dsp:nvSpPr>
      <dsp:spPr>
        <a:xfrm>
          <a:off x="5665285" y="3804843"/>
          <a:ext cx="265316" cy="22878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1931012"/>
              <a:satOff val="-4977"/>
              <a:lumOff val="-3361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1EFC45F-944C-42C5-BFF4-CE48D2911AB7}">
      <dsp:nvSpPr>
        <dsp:cNvPr id="0" name=""/>
        <dsp:cNvSpPr/>
      </dsp:nvSpPr>
      <dsp:spPr>
        <a:xfrm>
          <a:off x="6045738" y="3198871"/>
          <a:ext cx="2272708" cy="1950858"/>
        </a:xfrm>
        <a:prstGeom prst="hexagon">
          <a:avLst>
            <a:gd name="adj" fmla="val 25000"/>
            <a:gd name="vf" fmla="val 115470"/>
          </a:avLst>
        </a:prstGeom>
        <a:solidFill>
          <a:srgbClr val="00CC00">
            <a:alpha val="90000"/>
          </a:srgbClr>
        </a:solidFill>
        <a:ln w="635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814D350-E17B-4601-BC95-2C71928D6BA9}">
      <dsp:nvSpPr>
        <dsp:cNvPr id="0" name=""/>
        <dsp:cNvSpPr/>
      </dsp:nvSpPr>
      <dsp:spPr>
        <a:xfrm>
          <a:off x="6097801" y="4072789"/>
          <a:ext cx="265316" cy="22878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2896518"/>
              <a:satOff val="-7465"/>
              <a:lumOff val="-504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9C60B48-140F-4417-A27D-5F259322C810}">
      <dsp:nvSpPr>
        <dsp:cNvPr id="0" name=""/>
        <dsp:cNvSpPr/>
      </dsp:nvSpPr>
      <dsp:spPr>
        <a:xfrm>
          <a:off x="2181133" y="1075393"/>
          <a:ext cx="2272708" cy="1950858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5">
                <a:hueOff val="-4505695"/>
                <a:satOff val="-11613"/>
                <a:lumOff val="-784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505695"/>
                <a:satOff val="-11613"/>
                <a:lumOff val="-784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505695"/>
                <a:satOff val="-11613"/>
                <a:lumOff val="-784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b="1" kern="1200" dirty="0">
              <a:solidFill>
                <a:schemeClr val="tx1"/>
              </a:solidFill>
            </a:rPr>
            <a:t> Plan Nacional de Desarrollo 2019-2024</a:t>
          </a:r>
        </a:p>
      </dsp:txBody>
      <dsp:txXfrm>
        <a:off x="2533097" y="1377513"/>
        <a:ext cx="1568780" cy="1346618"/>
      </dsp:txXfrm>
    </dsp:sp>
    <dsp:sp modelId="{3F9C984C-6DFD-44A9-8E9D-674F46FB1EA3}">
      <dsp:nvSpPr>
        <dsp:cNvPr id="0" name=""/>
        <dsp:cNvSpPr/>
      </dsp:nvSpPr>
      <dsp:spPr>
        <a:xfrm>
          <a:off x="3727976" y="1115585"/>
          <a:ext cx="265316" cy="22878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3862025"/>
              <a:satOff val="-9954"/>
              <a:lumOff val="-6723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C9AB9E3-646C-4E56-9CD8-49D333F753DF}">
      <dsp:nvSpPr>
        <dsp:cNvPr id="0" name=""/>
        <dsp:cNvSpPr/>
      </dsp:nvSpPr>
      <dsp:spPr>
        <a:xfrm>
          <a:off x="4108430" y="0"/>
          <a:ext cx="2272708" cy="1950858"/>
        </a:xfrm>
        <a:prstGeom prst="hexagon">
          <a:avLst>
            <a:gd name="adj" fmla="val 25000"/>
            <a:gd name="vf" fmla="val 115470"/>
          </a:avLst>
        </a:prstGeom>
        <a:solidFill>
          <a:srgbClr val="00CC00">
            <a:alpha val="89804"/>
          </a:srgbClr>
        </a:solidFill>
        <a:ln w="635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9247F90-6FF4-4C7F-A9C5-CF5A1BCCC75F}">
      <dsp:nvSpPr>
        <dsp:cNvPr id="0" name=""/>
        <dsp:cNvSpPr/>
      </dsp:nvSpPr>
      <dsp:spPr>
        <a:xfrm>
          <a:off x="4160492" y="864643"/>
          <a:ext cx="265316" cy="22878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4827531"/>
              <a:satOff val="-12442"/>
              <a:lumOff val="-8404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1278464-08CE-4351-88EB-1951D5CFF0EB}">
      <dsp:nvSpPr>
        <dsp:cNvPr id="0" name=""/>
        <dsp:cNvSpPr/>
      </dsp:nvSpPr>
      <dsp:spPr>
        <a:xfrm>
          <a:off x="6045738" y="1072302"/>
          <a:ext cx="2272708" cy="1950858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1" kern="1200" dirty="0">
              <a:solidFill>
                <a:schemeClr val="tx1"/>
              </a:solidFill>
            </a:rPr>
            <a:t>Programas federales Presupuesto egresos 2020</a:t>
          </a:r>
        </a:p>
      </dsp:txBody>
      <dsp:txXfrm>
        <a:off x="6397702" y="1374422"/>
        <a:ext cx="1568780" cy="1346618"/>
      </dsp:txXfrm>
    </dsp:sp>
    <dsp:sp modelId="{5F30AAC2-83DC-4930-8838-2C1E505375E8}">
      <dsp:nvSpPr>
        <dsp:cNvPr id="0" name=""/>
        <dsp:cNvSpPr/>
      </dsp:nvSpPr>
      <dsp:spPr>
        <a:xfrm>
          <a:off x="8000067" y="1933338"/>
          <a:ext cx="265316" cy="22878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5793037"/>
              <a:satOff val="-14931"/>
              <a:lumOff val="-10084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8E4CAD7-E936-4C8A-AFA1-E50EAB0A2DA0}">
      <dsp:nvSpPr>
        <dsp:cNvPr id="0" name=""/>
        <dsp:cNvSpPr/>
      </dsp:nvSpPr>
      <dsp:spPr>
        <a:xfrm>
          <a:off x="7991057" y="2144604"/>
          <a:ext cx="2272708" cy="1950858"/>
        </a:xfrm>
        <a:prstGeom prst="hexagon">
          <a:avLst>
            <a:gd name="adj" fmla="val 25000"/>
            <a:gd name="vf" fmla="val 115470"/>
          </a:avLst>
        </a:prstGeom>
        <a:solidFill>
          <a:srgbClr val="00CC00">
            <a:alpha val="90000"/>
          </a:srgbClr>
        </a:solid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99F1048-3285-44B8-AB26-75ACDBCB631F}">
      <dsp:nvSpPr>
        <dsp:cNvPr id="0" name=""/>
        <dsp:cNvSpPr/>
      </dsp:nvSpPr>
      <dsp:spPr>
        <a:xfrm>
          <a:off x="8449603" y="2179128"/>
          <a:ext cx="265316" cy="22878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AD2978-68A9-4871-8E83-4BAE04BD672D}">
      <dsp:nvSpPr>
        <dsp:cNvPr id="0" name=""/>
        <dsp:cNvSpPr/>
      </dsp:nvSpPr>
      <dsp:spPr>
        <a:xfrm>
          <a:off x="1786593" y="3932313"/>
          <a:ext cx="2076102" cy="1782718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7780" rIns="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1" kern="1200" dirty="0">
              <a:solidFill>
                <a:schemeClr val="tx1"/>
              </a:solidFill>
            </a:rPr>
            <a:t>ONU, Convención sobre los Derechos de las Personas con Discapacidad y su Protocolo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1" kern="1200" dirty="0">
              <a:solidFill>
                <a:schemeClr val="tx1"/>
              </a:solidFill>
            </a:rPr>
            <a:t>Facultativo (2006</a:t>
          </a:r>
          <a:r>
            <a:rPr lang="es-MX" sz="1100" b="1" kern="1200" dirty="0">
              <a:solidFill>
                <a:schemeClr val="tx1"/>
              </a:solidFill>
            </a:rPr>
            <a:t>)</a:t>
          </a:r>
        </a:p>
      </dsp:txBody>
      <dsp:txXfrm>
        <a:off x="2108161" y="4208439"/>
        <a:ext cx="1432966" cy="1230466"/>
      </dsp:txXfrm>
    </dsp:sp>
    <dsp:sp modelId="{ECE7BD0B-48F2-482F-B616-F1B0C329E262}">
      <dsp:nvSpPr>
        <dsp:cNvPr id="0" name=""/>
        <dsp:cNvSpPr/>
      </dsp:nvSpPr>
      <dsp:spPr>
        <a:xfrm>
          <a:off x="1836129" y="4729542"/>
          <a:ext cx="242175" cy="20892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8C7293-512B-4DDA-A5B7-17C8FCB0AD6E}">
      <dsp:nvSpPr>
        <dsp:cNvPr id="0" name=""/>
        <dsp:cNvSpPr/>
      </dsp:nvSpPr>
      <dsp:spPr>
        <a:xfrm>
          <a:off x="0" y="2949124"/>
          <a:ext cx="2076102" cy="178271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1F5F76-EDDA-456D-A499-6181F6B53F38}">
      <dsp:nvSpPr>
        <dsp:cNvPr id="0" name=""/>
        <dsp:cNvSpPr/>
      </dsp:nvSpPr>
      <dsp:spPr>
        <a:xfrm>
          <a:off x="1422229" y="4493071"/>
          <a:ext cx="242175" cy="20892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3BCE6F-EAD0-49B5-92A1-FE737E745F80}">
      <dsp:nvSpPr>
        <dsp:cNvPr id="0" name=""/>
        <dsp:cNvSpPr/>
      </dsp:nvSpPr>
      <dsp:spPr>
        <a:xfrm>
          <a:off x="3573186" y="2941658"/>
          <a:ext cx="2076102" cy="1782718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1960178"/>
            <a:satOff val="-8155"/>
            <a:lumOff val="192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7780" rIns="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1" kern="1200" dirty="0">
              <a:solidFill>
                <a:schemeClr val="tx1"/>
              </a:solidFill>
            </a:rPr>
            <a:t>ONU, Convención sobre la Eliminación de todas las Formas de Discriminación contra la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1" kern="1200" dirty="0">
              <a:solidFill>
                <a:schemeClr val="tx1"/>
              </a:solidFill>
            </a:rPr>
            <a:t>Mujer (1979)</a:t>
          </a:r>
        </a:p>
      </dsp:txBody>
      <dsp:txXfrm>
        <a:off x="3894754" y="3217784"/>
        <a:ext cx="1432966" cy="1230466"/>
      </dsp:txXfrm>
    </dsp:sp>
    <dsp:sp modelId="{B1AA43E4-8851-4F23-963B-547666010F24}">
      <dsp:nvSpPr>
        <dsp:cNvPr id="0" name=""/>
        <dsp:cNvSpPr/>
      </dsp:nvSpPr>
      <dsp:spPr>
        <a:xfrm>
          <a:off x="5002021" y="4483314"/>
          <a:ext cx="242175" cy="20892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EFC45F-944C-42C5-BFF4-CE48D2911AB7}">
      <dsp:nvSpPr>
        <dsp:cNvPr id="0" name=""/>
        <dsp:cNvSpPr/>
      </dsp:nvSpPr>
      <dsp:spPr>
        <a:xfrm>
          <a:off x="5358679" y="3928869"/>
          <a:ext cx="2076102" cy="178271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14D350-E17B-4601-BC95-2C71928D6BA9}">
      <dsp:nvSpPr>
        <dsp:cNvPr id="0" name=""/>
        <dsp:cNvSpPr/>
      </dsp:nvSpPr>
      <dsp:spPr>
        <a:xfrm>
          <a:off x="5409315" y="4722081"/>
          <a:ext cx="242175" cy="20892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C60B48-140F-4417-A27D-5F259322C810}">
      <dsp:nvSpPr>
        <dsp:cNvPr id="0" name=""/>
        <dsp:cNvSpPr/>
      </dsp:nvSpPr>
      <dsp:spPr>
        <a:xfrm>
          <a:off x="1786593" y="1961910"/>
          <a:ext cx="2076102" cy="1782718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3920356"/>
            <a:satOff val="-16311"/>
            <a:lumOff val="384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7780" rIns="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1" kern="1200" dirty="0">
              <a:solidFill>
                <a:schemeClr val="tx1"/>
              </a:solidFill>
            </a:rPr>
            <a:t>ONU, Declaración Universal de Derechos Humanos (1948)</a:t>
          </a:r>
        </a:p>
      </dsp:txBody>
      <dsp:txXfrm>
        <a:off x="2108161" y="2238036"/>
        <a:ext cx="1432966" cy="1230466"/>
      </dsp:txXfrm>
    </dsp:sp>
    <dsp:sp modelId="{3F9C984C-6DFD-44A9-8E9D-674F46FB1EA3}">
      <dsp:nvSpPr>
        <dsp:cNvPr id="0" name=""/>
        <dsp:cNvSpPr/>
      </dsp:nvSpPr>
      <dsp:spPr>
        <a:xfrm>
          <a:off x="3208822" y="1995773"/>
          <a:ext cx="242175" cy="20892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9AB9E3-646C-4E56-9CD8-49D333F753DF}">
      <dsp:nvSpPr>
        <dsp:cNvPr id="0" name=""/>
        <dsp:cNvSpPr/>
      </dsp:nvSpPr>
      <dsp:spPr>
        <a:xfrm>
          <a:off x="3573186" y="970682"/>
          <a:ext cx="2076102" cy="1782718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247F90-6FF4-4C7F-A9C5-CF5A1BCCC75F}">
      <dsp:nvSpPr>
        <dsp:cNvPr id="0" name=""/>
        <dsp:cNvSpPr/>
      </dsp:nvSpPr>
      <dsp:spPr>
        <a:xfrm>
          <a:off x="3631528" y="1760450"/>
          <a:ext cx="242175" cy="20892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F4E143-05DE-4870-91FD-F11113D4AD59}">
      <dsp:nvSpPr>
        <dsp:cNvPr id="0" name=""/>
        <dsp:cNvSpPr/>
      </dsp:nvSpPr>
      <dsp:spPr>
        <a:xfrm>
          <a:off x="5358679" y="1957892"/>
          <a:ext cx="2076102" cy="1782718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5880535"/>
            <a:satOff val="-24466"/>
            <a:lumOff val="5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6510" rIns="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b="1" kern="1200" dirty="0">
              <a:solidFill>
                <a:schemeClr val="tx1"/>
              </a:solidFill>
            </a:rPr>
            <a:t>OEA, Convención Interamericana para Prevenir, Sancionar y Erradicar la Violencia contra  la Mujer (Convención de Belém do Pará, 1994)</a:t>
          </a:r>
        </a:p>
      </dsp:txBody>
      <dsp:txXfrm>
        <a:off x="5680247" y="2234018"/>
        <a:ext cx="1432966" cy="1230466"/>
      </dsp:txXfrm>
    </dsp:sp>
    <dsp:sp modelId="{47D868EB-E3E2-45EC-90DE-495B912F8E20}">
      <dsp:nvSpPr>
        <dsp:cNvPr id="0" name=""/>
        <dsp:cNvSpPr/>
      </dsp:nvSpPr>
      <dsp:spPr>
        <a:xfrm>
          <a:off x="7155179" y="2747660"/>
          <a:ext cx="242175" cy="20892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9C93FE-FBC8-4964-BDA8-67583E696873}">
      <dsp:nvSpPr>
        <dsp:cNvPr id="0" name=""/>
        <dsp:cNvSpPr/>
      </dsp:nvSpPr>
      <dsp:spPr>
        <a:xfrm>
          <a:off x="7145272" y="2960025"/>
          <a:ext cx="2076102" cy="178271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8B4EA0-AFD3-485B-BADD-67B928651522}">
      <dsp:nvSpPr>
        <dsp:cNvPr id="0" name=""/>
        <dsp:cNvSpPr/>
      </dsp:nvSpPr>
      <dsp:spPr>
        <a:xfrm>
          <a:off x="7550365" y="2992167"/>
          <a:ext cx="242175" cy="20892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BD9694-FFC0-49DE-AA2A-EC2595009888}">
      <dsp:nvSpPr>
        <dsp:cNvPr id="0" name=""/>
        <dsp:cNvSpPr/>
      </dsp:nvSpPr>
      <dsp:spPr>
        <a:xfrm>
          <a:off x="7145272" y="989622"/>
          <a:ext cx="2076102" cy="1782718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7840713"/>
            <a:satOff val="-32622"/>
            <a:lumOff val="768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b="1" kern="1200" dirty="0">
              <a:solidFill>
                <a:schemeClr val="tx1"/>
              </a:solidFill>
            </a:rPr>
            <a:t>ONU, Convención sobre los Derechos del Niño (1989)</a:t>
          </a:r>
        </a:p>
      </dsp:txBody>
      <dsp:txXfrm>
        <a:off x="7466840" y="1265748"/>
        <a:ext cx="1432966" cy="1230466"/>
      </dsp:txXfrm>
    </dsp:sp>
    <dsp:sp modelId="{0BB6E383-F375-4928-882B-0FBD0410423B}">
      <dsp:nvSpPr>
        <dsp:cNvPr id="0" name=""/>
        <dsp:cNvSpPr/>
      </dsp:nvSpPr>
      <dsp:spPr>
        <a:xfrm>
          <a:off x="8941773" y="1788574"/>
          <a:ext cx="242175" cy="20892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6DF5B3-0E66-4CD0-B9CD-34668B563407}">
      <dsp:nvSpPr>
        <dsp:cNvPr id="0" name=""/>
        <dsp:cNvSpPr/>
      </dsp:nvSpPr>
      <dsp:spPr>
        <a:xfrm>
          <a:off x="8931866" y="1984294"/>
          <a:ext cx="2076102" cy="1782718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4D381B-254C-43B1-8A06-DF635B996118}">
      <dsp:nvSpPr>
        <dsp:cNvPr id="0" name=""/>
        <dsp:cNvSpPr/>
      </dsp:nvSpPr>
      <dsp:spPr>
        <a:xfrm>
          <a:off x="9345765" y="2023897"/>
          <a:ext cx="242175" cy="20892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278464-08CE-4351-88EB-1951D5CFF0EB}">
      <dsp:nvSpPr>
        <dsp:cNvPr id="0" name=""/>
        <dsp:cNvSpPr/>
      </dsp:nvSpPr>
      <dsp:spPr>
        <a:xfrm>
          <a:off x="8931866" y="3951827"/>
          <a:ext cx="2076102" cy="1782718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3970" rIns="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b="1" kern="1200" dirty="0">
              <a:solidFill>
                <a:schemeClr val="tx1"/>
              </a:solidFill>
            </a:rPr>
            <a:t> </a:t>
          </a:r>
          <a:r>
            <a:rPr lang="es-MX" sz="1300" b="1" kern="1200" dirty="0">
              <a:solidFill>
                <a:schemeClr val="tx1"/>
              </a:solidFill>
            </a:rPr>
            <a:t>ONU, Convención Internacional sobre la Protección de los Derechos de todos los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b="1" kern="1200" dirty="0">
              <a:solidFill>
                <a:schemeClr val="tx1"/>
              </a:solidFill>
            </a:rPr>
            <a:t>Trabajadores Migratorios y de sus Familiares (1990</a:t>
          </a:r>
          <a:r>
            <a:rPr lang="es-MX" sz="1100" b="1" kern="1200" dirty="0">
              <a:solidFill>
                <a:schemeClr val="tx1"/>
              </a:solidFill>
            </a:rPr>
            <a:t>)</a:t>
          </a:r>
        </a:p>
      </dsp:txBody>
      <dsp:txXfrm>
        <a:off x="9253434" y="4227953"/>
        <a:ext cx="1432966" cy="1230466"/>
      </dsp:txXfrm>
    </dsp:sp>
    <dsp:sp modelId="{5F30AAC2-83DC-4930-8838-2C1E505375E8}">
      <dsp:nvSpPr>
        <dsp:cNvPr id="0" name=""/>
        <dsp:cNvSpPr/>
      </dsp:nvSpPr>
      <dsp:spPr>
        <a:xfrm>
          <a:off x="9343564" y="5512997"/>
          <a:ext cx="242175" cy="20892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E4CAD7-E936-4C8A-AFA1-E50EAB0A2DA0}">
      <dsp:nvSpPr>
        <dsp:cNvPr id="0" name=""/>
        <dsp:cNvSpPr/>
      </dsp:nvSpPr>
      <dsp:spPr>
        <a:xfrm>
          <a:off x="7145272" y="4927558"/>
          <a:ext cx="2076102" cy="1782718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9F1048-3285-44B8-AB26-75ACDBCB631F}">
      <dsp:nvSpPr>
        <dsp:cNvPr id="0" name=""/>
        <dsp:cNvSpPr/>
      </dsp:nvSpPr>
      <dsp:spPr>
        <a:xfrm>
          <a:off x="8958285" y="5709865"/>
          <a:ext cx="242175" cy="20892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AF590F-D55C-419F-A009-FF90828917FE}">
      <dsp:nvSpPr>
        <dsp:cNvPr id="0" name=""/>
        <dsp:cNvSpPr/>
      </dsp:nvSpPr>
      <dsp:spPr>
        <a:xfrm>
          <a:off x="4917585" y="3521760"/>
          <a:ext cx="1790387" cy="179038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La Nueva Escuela Mexicana</a:t>
          </a:r>
        </a:p>
      </dsp:txBody>
      <dsp:txXfrm>
        <a:off x="5004984" y="3609159"/>
        <a:ext cx="1615589" cy="1615589"/>
      </dsp:txXfrm>
    </dsp:sp>
    <dsp:sp modelId="{5419F09A-17C1-4EA3-BD26-5F793A0F1D71}">
      <dsp:nvSpPr>
        <dsp:cNvPr id="0" name=""/>
        <dsp:cNvSpPr/>
      </dsp:nvSpPr>
      <dsp:spPr>
        <a:xfrm rot="15850828">
          <a:off x="4620295" y="2527051"/>
          <a:ext cx="199972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99724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0FC8ED-8A8F-4EEF-B9CB-225F9686CEA6}">
      <dsp:nvSpPr>
        <dsp:cNvPr id="0" name=""/>
        <dsp:cNvSpPr/>
      </dsp:nvSpPr>
      <dsp:spPr>
        <a:xfrm>
          <a:off x="4361993" y="332782"/>
          <a:ext cx="2191307" cy="1199559"/>
        </a:xfrm>
        <a:prstGeom prst="roundRect">
          <a:avLst/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Criterios de la educación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6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420551" y="391340"/>
        <a:ext cx="2074191" cy="1082443"/>
      </dsp:txXfrm>
    </dsp:sp>
    <dsp:sp modelId="{166B4E60-6F84-4362-B636-80F3B4E0E932}">
      <dsp:nvSpPr>
        <dsp:cNvPr id="0" name=""/>
        <dsp:cNvSpPr/>
      </dsp:nvSpPr>
      <dsp:spPr>
        <a:xfrm rot="953901">
          <a:off x="6695510" y="4761175"/>
          <a:ext cx="65159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51597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091B3E-4BD3-4D30-A2F9-1498451AC4EE}">
      <dsp:nvSpPr>
        <dsp:cNvPr id="0" name=""/>
        <dsp:cNvSpPr/>
      </dsp:nvSpPr>
      <dsp:spPr>
        <a:xfrm rot="2768193">
          <a:off x="7334645" y="4449411"/>
          <a:ext cx="1395723" cy="1199559"/>
        </a:xfrm>
        <a:prstGeom prst="roundRect">
          <a:avLst/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Planes y programas</a:t>
          </a:r>
        </a:p>
      </dsp:txBody>
      <dsp:txXfrm>
        <a:off x="7393203" y="4507969"/>
        <a:ext cx="1278607" cy="1082443"/>
      </dsp:txXfrm>
    </dsp:sp>
    <dsp:sp modelId="{E873F099-E9BD-44FA-B673-CA4F22EFC6C7}">
      <dsp:nvSpPr>
        <dsp:cNvPr id="0" name=""/>
        <dsp:cNvSpPr/>
      </dsp:nvSpPr>
      <dsp:spPr>
        <a:xfrm rot="9098600">
          <a:off x="4123744" y="5100662"/>
          <a:ext cx="84450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44507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CD193B-01B4-43D4-AC70-EBA8D4723FD5}">
      <dsp:nvSpPr>
        <dsp:cNvPr id="0" name=""/>
        <dsp:cNvSpPr/>
      </dsp:nvSpPr>
      <dsp:spPr>
        <a:xfrm rot="19725749">
          <a:off x="2274393" y="5214175"/>
          <a:ext cx="1900018" cy="1199559"/>
        </a:xfrm>
        <a:prstGeom prst="round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Orientación integral </a:t>
          </a:r>
        </a:p>
      </dsp:txBody>
      <dsp:txXfrm>
        <a:off x="2332951" y="5272733"/>
        <a:ext cx="1782902" cy="10824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9B17A0-8F00-466A-AB87-B6CD7738D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F4740BF-4A20-401E-B240-5214D37647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8E2FF7-DD0C-4CB3-A895-1425295B2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F840-6EA3-4339-B3FD-61D8478CF77D}" type="datetimeFigureOut">
              <a:rPr lang="es-MX" smtClean="0"/>
              <a:t>27/11/2019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18AF92-31D6-4263-B917-6D5B2C898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4E3DE5B-B0D9-4AC2-848D-653C80DF5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EC2F-DBF1-4FE4-B49F-48A8F848CA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2801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8ED1FF-3D7E-4952-AEB2-8823B1F2E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A82D511-FA43-4038-BAE9-A709441D5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C0AF47-1E2F-4EA8-A3C3-2E94B8076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F840-6EA3-4339-B3FD-61D8478CF77D}" type="datetimeFigureOut">
              <a:rPr lang="es-MX" smtClean="0"/>
              <a:t>27/11/2019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3E22C2A-8905-4D8D-9285-4596E046B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D62C31-32BA-421B-A7A1-1001F51E6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EC2F-DBF1-4FE4-B49F-48A8F848CA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1071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F5B5BFE-2988-4791-987C-560E51FEB0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AF8493B-9D13-43A6-AE71-FE5E7A237C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F087931-A3EF-47D5-A7F1-16A9A065E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F840-6EA3-4339-B3FD-61D8478CF77D}" type="datetimeFigureOut">
              <a:rPr lang="es-MX" smtClean="0"/>
              <a:t>27/11/2019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4F036C-80E7-47C4-A57A-7F0C50D98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81C9C0-29B1-4227-97D9-37B77EF04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EC2F-DBF1-4FE4-B49F-48A8F848CA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5359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0D3961-383E-4A0F-864D-E5D95A75E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2D107F-1E1D-46F6-A492-CDC62EFFF2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2D73C8-2F26-4F75-86CC-B81C0172A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F840-6EA3-4339-B3FD-61D8478CF77D}" type="datetimeFigureOut">
              <a:rPr lang="es-MX" smtClean="0"/>
              <a:t>27/11/2019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CFC0AE-B025-4406-8739-70911BD8B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015814F-A1DF-4AC3-BF84-DB4965F66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EC2F-DBF1-4FE4-B49F-48A8F848CA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3850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7BD6E4-0C93-425D-9AED-5DD9DADD9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1A197F3-BB60-43A5-8F1B-56F07ABCCA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A9FC9C-39B2-4458-8D6A-683C46325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F840-6EA3-4339-B3FD-61D8478CF77D}" type="datetimeFigureOut">
              <a:rPr lang="es-MX" smtClean="0"/>
              <a:t>27/11/2019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5425BD-A0DF-4BA0-8AE4-1EA55B595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55663A-30C3-4DBE-BDE2-58D102F94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EC2F-DBF1-4FE4-B49F-48A8F848CA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6947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3D3BAD-D96F-4B5E-BE65-D9445B221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62405E2-B22D-449A-BC3A-CA59A33C12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355490B-740A-46E0-BF81-56753488BC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63A2DCB-2C28-41E6-A8C1-8C8709772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F840-6EA3-4339-B3FD-61D8478CF77D}" type="datetimeFigureOut">
              <a:rPr lang="es-MX" smtClean="0"/>
              <a:t>27/11/2019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9071ED-A17B-4644-8704-62EE6D6A1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26CB411-476D-408B-A09C-2798E7911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EC2F-DBF1-4FE4-B49F-48A8F848CA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633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CC7B7A-B4DA-4469-A839-FB6588DF0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30AB086-5461-46C3-AE37-A929E641D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F3997C3-CF2F-4DAD-9E4A-F1D3FB0786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BAEC883-5920-4DF0-BDE1-7BDDB9FE6A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1842592-56B3-40D1-86E8-6DF92DEDF1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F6D853D-A16A-4D7E-A1AB-692F451F1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F840-6EA3-4339-B3FD-61D8478CF77D}" type="datetimeFigureOut">
              <a:rPr lang="es-MX" smtClean="0"/>
              <a:t>27/11/2019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18BDB83-1DE3-4A51-8A95-F022E6CE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3C7949E-8356-4834-9A75-33EA48C40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EC2F-DBF1-4FE4-B49F-48A8F848CA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3881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948ED1-1711-4CB4-811E-1CF0EA01B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43CBBE1-D71F-46D3-8C93-9EF5964BC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F840-6EA3-4339-B3FD-61D8478CF77D}" type="datetimeFigureOut">
              <a:rPr lang="es-MX" smtClean="0"/>
              <a:t>27/11/2019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20B169C-7D16-4957-B514-561403A57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BC25ACC-596F-423E-9A07-A09A681DB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EC2F-DBF1-4FE4-B49F-48A8F848CA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6970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135ABB6-AE01-4474-B942-8186BF3ED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F840-6EA3-4339-B3FD-61D8478CF77D}" type="datetimeFigureOut">
              <a:rPr lang="es-MX" smtClean="0"/>
              <a:t>27/11/2019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9B29916-6D6D-4A48-B14F-5167F2BCC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B09BDAF-A0B3-4008-8CF2-70122A2D2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EC2F-DBF1-4FE4-B49F-48A8F848CA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1958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33F9A6-FEE0-4B7B-9030-61B495A09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865F1E-353C-4A3B-904A-DF27B4735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E2AC807-B510-47BB-82A1-39800D4F8D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C673058-F7AA-477F-89F1-334EEE9A9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F840-6EA3-4339-B3FD-61D8478CF77D}" type="datetimeFigureOut">
              <a:rPr lang="es-MX" smtClean="0"/>
              <a:t>27/11/2019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1CC5D3F-D072-4678-BA89-7F9A28018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6F34F5B-3E63-4CDD-ADF7-3D429042B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EC2F-DBF1-4FE4-B49F-48A8F848CA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4786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E8D93F-F7C1-47CD-BCD4-898A89D47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ACF9A71-D7E6-4D10-A7C9-58A4842BBD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B2E5AE6-5A70-42E1-ABBD-85C9EE623F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6366FA5-9502-42B7-83E4-9FA2A09EF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F840-6EA3-4339-B3FD-61D8478CF77D}" type="datetimeFigureOut">
              <a:rPr lang="es-MX" smtClean="0"/>
              <a:t>27/11/2019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175932-FD2A-4640-8368-81896A079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A109FED-DB73-4A01-83D4-3902E6A0F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EC2F-DBF1-4FE4-B49F-48A8F848CA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53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329ACC4-A260-4E37-B37C-C865CCA4D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0381139-BC2E-4AEF-9063-D0B26133DB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1E136DD-571F-4756-90F1-22FA7F4E26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2F840-6EA3-4339-B3FD-61D8478CF77D}" type="datetimeFigureOut">
              <a:rPr lang="es-MX" smtClean="0"/>
              <a:t>27/11/2019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852B71-E01B-4764-9BF8-15859F6E00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8E23F4-BF9D-453B-B7A9-A5DEE2516F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BEC2F-DBF1-4FE4-B49F-48A8F848CA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9869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04" y="319837"/>
            <a:ext cx="3210203" cy="321020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E1ECB44-959E-4AAB-A805-EC791AA0B5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6400"/>
            <a:ext cx="9144000" cy="2387600"/>
          </a:xfrm>
        </p:spPr>
        <p:txBody>
          <a:bodyPr>
            <a:normAutofit/>
          </a:bodyPr>
          <a:lstStyle/>
          <a:p>
            <a:r>
              <a:rPr lang="es-MX" dirty="0"/>
              <a:t>Inclusión y Equidad Educativa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5B27631-1A10-4370-87D1-D9CA1CFE17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Departamento para el Desarrollo de la Calidad Educativa</a:t>
            </a:r>
          </a:p>
          <a:p>
            <a:r>
              <a:rPr lang="es-MX" dirty="0"/>
              <a:t>Dirección de Educación Elemental </a:t>
            </a:r>
          </a:p>
          <a:p>
            <a:r>
              <a:rPr lang="es-MX"/>
              <a:t>Noviembre 2019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82365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FE1B3564-9D72-4FD9-819B-F6D6B7E68C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5922213"/>
              </p:ext>
            </p:extLst>
          </p:nvPr>
        </p:nvGraphicFramePr>
        <p:xfrm>
          <a:off x="838199" y="165463"/>
          <a:ext cx="11353801" cy="6522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7718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BF5A61-89C0-4438-A439-E198E8CD2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28354"/>
            <a:ext cx="10515600" cy="1325563"/>
          </a:xfrm>
        </p:spPr>
        <p:txBody>
          <a:bodyPr/>
          <a:lstStyle/>
          <a:p>
            <a:r>
              <a:rPr lang="es-MX" dirty="0"/>
              <a:t>Marco normativo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DFAEA16D-55F9-4AA8-AC19-04332C76D1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6094371"/>
              </p:ext>
            </p:extLst>
          </p:nvPr>
        </p:nvGraphicFramePr>
        <p:xfrm>
          <a:off x="1909355" y="488032"/>
          <a:ext cx="10515600" cy="51528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ángulo 8">
            <a:extLst>
              <a:ext uri="{FF2B5EF4-FFF2-40B4-BE49-F238E27FC236}">
                <a16:creationId xmlns:a16="http://schemas.microsoft.com/office/drawing/2014/main" id="{7E5B839C-6623-4762-91FC-42031444579A}"/>
              </a:ext>
            </a:extLst>
          </p:cNvPr>
          <p:cNvSpPr/>
          <p:nvPr/>
        </p:nvSpPr>
        <p:spPr>
          <a:xfrm>
            <a:off x="2520462" y="3008776"/>
            <a:ext cx="1511607" cy="107721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MX" sz="1600" b="1" dirty="0"/>
              <a:t>Objetivos del Desarrollo Sostenible ONU (4°)</a:t>
            </a:r>
            <a:endParaRPr lang="es-MX" sz="1200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508976C-8999-41BF-A011-A07D95C2D957}"/>
              </a:ext>
            </a:extLst>
          </p:cNvPr>
          <p:cNvSpPr/>
          <p:nvPr/>
        </p:nvSpPr>
        <p:spPr>
          <a:xfrm>
            <a:off x="8398644" y="3996732"/>
            <a:ext cx="1420270" cy="1323439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es-MX" sz="1600" b="1" dirty="0"/>
              <a:t>Atención a la Diversidad de la Educación Indígena (PADEI)</a:t>
            </a:r>
            <a:endParaRPr lang="es-MX" sz="1200" b="1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BC302731-24C8-4BA7-8BA6-6451D48DA4CA}"/>
              </a:ext>
            </a:extLst>
          </p:cNvPr>
          <p:cNvSpPr/>
          <p:nvPr/>
        </p:nvSpPr>
        <p:spPr>
          <a:xfrm>
            <a:off x="10345010" y="2860263"/>
            <a:ext cx="1420270" cy="156966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es-MX" sz="1600" b="1" dirty="0"/>
              <a:t>Atención Educativa de la Población Escolar Migrante (PAEPEM)</a:t>
            </a:r>
            <a:endParaRPr lang="es-MX" sz="1200" b="1" dirty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D3AB2CA0-9B54-416E-AD28-DA991DDC934F}"/>
              </a:ext>
            </a:extLst>
          </p:cNvPr>
          <p:cNvSpPr/>
          <p:nvPr/>
        </p:nvSpPr>
        <p:spPr>
          <a:xfrm>
            <a:off x="6472453" y="661687"/>
            <a:ext cx="1389403" cy="156966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es-MX" sz="1600" b="1" dirty="0"/>
              <a:t>Fortaleci</a:t>
            </a:r>
            <a:r>
              <a:rPr lang="es-MX" sz="1600" b="1" u="sng" dirty="0"/>
              <a:t>mien</a:t>
            </a:r>
            <a:r>
              <a:rPr lang="es-MX" sz="1600" b="1" dirty="0"/>
              <a:t>to de los Servicios de Educación Especial (PFSEE) </a:t>
            </a:r>
          </a:p>
        </p:txBody>
      </p:sp>
      <p:sp>
        <p:nvSpPr>
          <p:cNvPr id="4" name="Arco 3">
            <a:extLst>
              <a:ext uri="{FF2B5EF4-FFF2-40B4-BE49-F238E27FC236}">
                <a16:creationId xmlns:a16="http://schemas.microsoft.com/office/drawing/2014/main" id="{1E1B3991-47E5-4D9A-8622-1233FE432295}"/>
              </a:ext>
            </a:extLst>
          </p:cNvPr>
          <p:cNvSpPr/>
          <p:nvPr/>
        </p:nvSpPr>
        <p:spPr>
          <a:xfrm>
            <a:off x="6653350" y="661687"/>
            <a:ext cx="2525484" cy="1323438"/>
          </a:xfrm>
          <a:prstGeom prst="arc">
            <a:avLst>
              <a:gd name="adj1" fmla="val 16200000"/>
              <a:gd name="adj2" fmla="val 620691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Arco 13">
            <a:extLst>
              <a:ext uri="{FF2B5EF4-FFF2-40B4-BE49-F238E27FC236}">
                <a16:creationId xmlns:a16="http://schemas.microsoft.com/office/drawing/2014/main" id="{3AA2223E-9573-41AC-917D-4AEBD6D15991}"/>
              </a:ext>
            </a:extLst>
          </p:cNvPr>
          <p:cNvSpPr/>
          <p:nvPr/>
        </p:nvSpPr>
        <p:spPr>
          <a:xfrm>
            <a:off x="8529661" y="1711034"/>
            <a:ext cx="2525484" cy="1323438"/>
          </a:xfrm>
          <a:prstGeom prst="arc">
            <a:avLst>
              <a:gd name="adj1" fmla="val 16200000"/>
              <a:gd name="adj2" fmla="val 620691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C27EA442-97D5-4EF6-95B2-E9AB62E8915A}"/>
              </a:ext>
            </a:extLst>
          </p:cNvPr>
          <p:cNvCxnSpPr>
            <a:cxnSpLocks/>
          </p:cNvCxnSpPr>
          <p:nvPr/>
        </p:nvCxnSpPr>
        <p:spPr>
          <a:xfrm>
            <a:off x="9108779" y="3429000"/>
            <a:ext cx="0" cy="3243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1944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BF5A61-89C0-4438-A439-E198E8CD2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28354"/>
            <a:ext cx="10515600" cy="1325563"/>
          </a:xfrm>
        </p:spPr>
        <p:txBody>
          <a:bodyPr/>
          <a:lstStyle/>
          <a:p>
            <a:r>
              <a:rPr lang="es-MX" dirty="0"/>
              <a:t>Marco jurídico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DFAEA16D-55F9-4AA8-AC19-04332C76D1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1818179"/>
              </p:ext>
            </p:extLst>
          </p:nvPr>
        </p:nvGraphicFramePr>
        <p:xfrm>
          <a:off x="1184031" y="-330925"/>
          <a:ext cx="11007969" cy="76809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ángulo 8">
            <a:extLst>
              <a:ext uri="{FF2B5EF4-FFF2-40B4-BE49-F238E27FC236}">
                <a16:creationId xmlns:a16="http://schemas.microsoft.com/office/drawing/2014/main" id="{7E5B839C-6623-4762-91FC-42031444579A}"/>
              </a:ext>
            </a:extLst>
          </p:cNvPr>
          <p:cNvSpPr/>
          <p:nvPr/>
        </p:nvSpPr>
        <p:spPr>
          <a:xfrm>
            <a:off x="1527248" y="3130714"/>
            <a:ext cx="1254806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s-MX" sz="1400" b="1" dirty="0">
                <a:latin typeface="Calibri-Bold"/>
              </a:rPr>
              <a:t>Ley General de Educación</a:t>
            </a:r>
            <a:endParaRPr lang="es-MX" sz="1400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112C56FF-8DD8-4408-B858-0D5F8BB047F8}"/>
              </a:ext>
            </a:extLst>
          </p:cNvPr>
          <p:cNvSpPr/>
          <p:nvPr/>
        </p:nvSpPr>
        <p:spPr>
          <a:xfrm>
            <a:off x="6912933" y="3970658"/>
            <a:ext cx="1280160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MX" sz="1200" b="1" dirty="0">
                <a:latin typeface="Calibri-Bold"/>
              </a:rPr>
              <a:t>Ley General de los Derechos de Niñas, Niños y Adolescentes (2014)</a:t>
            </a:r>
            <a:endParaRPr lang="es-MX" sz="1200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5C3A0994-AC1A-4F41-96A8-3CD3EFEA380B}"/>
              </a:ext>
            </a:extLst>
          </p:cNvPr>
          <p:cNvSpPr/>
          <p:nvPr/>
        </p:nvSpPr>
        <p:spPr>
          <a:xfrm>
            <a:off x="8768861" y="2844020"/>
            <a:ext cx="1242830" cy="138499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MX" sz="1400" b="1" dirty="0">
                <a:latin typeface="Calibri-Bold"/>
              </a:rPr>
              <a:t>Ley Federal para Prevenir y Eliminar la Discrimina-</a:t>
            </a:r>
            <a:r>
              <a:rPr lang="es-MX" sz="1400" b="1" dirty="0" err="1">
                <a:latin typeface="Calibri-Bold"/>
              </a:rPr>
              <a:t>ción</a:t>
            </a:r>
            <a:r>
              <a:rPr lang="es-MX" sz="1400" b="1" dirty="0">
                <a:latin typeface="Calibri-Bold"/>
              </a:rPr>
              <a:t> (2014)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433650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3AEE58A1-B177-4CD3-B876-76E01B5FAD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4766813"/>
              </p:ext>
            </p:extLst>
          </p:nvPr>
        </p:nvGraphicFramePr>
        <p:xfrm>
          <a:off x="409303" y="209006"/>
          <a:ext cx="10944497" cy="59679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82FF1528-D3D3-4A6E-A0AD-2BB1735C3FFF}"/>
              </a:ext>
            </a:extLst>
          </p:cNvPr>
          <p:cNvSpPr/>
          <p:nvPr/>
        </p:nvSpPr>
        <p:spPr>
          <a:xfrm>
            <a:off x="7508462" y="199292"/>
            <a:ext cx="2561660" cy="33266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Progreso científico,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Democrática,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Nacional,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Humanista,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Ciencia ambiental,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Equitativa,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Inclusiva,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Intercultural,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Integral,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excelencia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6E8598D2-E586-4A96-965E-D88A7E0B5367}"/>
              </a:ext>
            </a:extLst>
          </p:cNvPr>
          <p:cNvSpPr/>
          <p:nvPr/>
        </p:nvSpPr>
        <p:spPr>
          <a:xfrm>
            <a:off x="9296400" y="3713535"/>
            <a:ext cx="2903638" cy="293491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Desarrollo integral,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Evaluar y acreditar el cumplimiento,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Perspectiva de género,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Opinión de maestras, maestros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Realidad y contextos </a:t>
            </a: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4ABB883A-A672-4F1F-86EE-B65CAF6655E8}"/>
              </a:ext>
            </a:extLst>
          </p:cNvPr>
          <p:cNvSpPr/>
          <p:nvPr/>
        </p:nvSpPr>
        <p:spPr>
          <a:xfrm>
            <a:off x="341309" y="199292"/>
            <a:ext cx="3884023" cy="4818185"/>
          </a:xfrm>
          <a:prstGeom prst="roundRect">
            <a:avLst/>
          </a:prstGeom>
          <a:solidFill>
            <a:srgbClr val="FF66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Formación para la vida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Pensamiento lógico matemático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Comprensión lectora, expresión oral y escrita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Conocimiento tecnológico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Científico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Pensamiento filosófico histórico y humanístico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Habilidades socioemocionales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Pensamiento crítico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Habilidades motrices y creativas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Expresión y creación artística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Evaluación conocimientos, habilidades y destrezas.</a:t>
            </a:r>
            <a:r>
              <a:rPr lang="es-MX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162046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375</Words>
  <Application>Microsoft Office PowerPoint</Application>
  <PresentationFormat>Panorámica</PresentationFormat>
  <Paragraphs>65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Calibri-Bold</vt:lpstr>
      <vt:lpstr>Tema de Office</vt:lpstr>
      <vt:lpstr>Inclusión y Equidad Educativa </vt:lpstr>
      <vt:lpstr>Presentación de PowerPoint</vt:lpstr>
      <vt:lpstr>Marco normativo</vt:lpstr>
      <vt:lpstr>Marco jurídico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SALAZAR MARTINEZ ISRAEL</dc:creator>
  <cp:lastModifiedBy>Oficina de Tecnología Preescolar México</cp:lastModifiedBy>
  <cp:revision>23</cp:revision>
  <dcterms:created xsi:type="dcterms:W3CDTF">2019-11-25T14:45:32Z</dcterms:created>
  <dcterms:modified xsi:type="dcterms:W3CDTF">2019-11-27T15:01:35Z</dcterms:modified>
</cp:coreProperties>
</file>