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9" r:id="rId3"/>
    <p:sldId id="258" r:id="rId4"/>
    <p:sldId id="261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0F520-8769-4E03-90B2-33B0096D576F}" type="datetimeFigureOut">
              <a:rPr lang="es-ES"/>
              <a:t>02/05/2017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41350-48E7-4C91-AA41-085856977490}" type="slidenum">
              <a:rPr lang="es-ES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550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41350-48E7-4C91-AA41-085856977490}" type="slidenum">
              <a:rPr lang="es-ES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6526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370F-517C-4FBC-B2D7-7FC322772DCE}" type="datetimeFigureOut">
              <a:rPr lang="es-MX" smtClean="0"/>
              <a:t>02/05/2017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A191-CDC1-4057-98B2-F3D22FD0F8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4490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370F-517C-4FBC-B2D7-7FC322772DCE}" type="datetimeFigureOut">
              <a:rPr lang="es-MX" smtClean="0"/>
              <a:t>02/05/2017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A191-CDC1-4057-98B2-F3D22FD0F8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507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370F-517C-4FBC-B2D7-7FC322772DCE}" type="datetimeFigureOut">
              <a:rPr lang="es-MX" smtClean="0"/>
              <a:t>02/05/2017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A191-CDC1-4057-98B2-F3D22FD0F8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656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370F-517C-4FBC-B2D7-7FC322772DCE}" type="datetimeFigureOut">
              <a:rPr lang="es-MX" smtClean="0"/>
              <a:t>02/05/2017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A191-CDC1-4057-98B2-F3D22FD0F8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3033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370F-517C-4FBC-B2D7-7FC322772DCE}" type="datetimeFigureOut">
              <a:rPr lang="es-MX" smtClean="0"/>
              <a:t>02/05/2017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A191-CDC1-4057-98B2-F3D22FD0F8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7019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370F-517C-4FBC-B2D7-7FC322772DCE}" type="datetimeFigureOut">
              <a:rPr lang="es-MX" smtClean="0"/>
              <a:t>02/05/2017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A191-CDC1-4057-98B2-F3D22FD0F8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584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370F-517C-4FBC-B2D7-7FC322772DCE}" type="datetimeFigureOut">
              <a:rPr lang="es-MX" smtClean="0"/>
              <a:t>02/05/2017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A191-CDC1-4057-98B2-F3D22FD0F8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0466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370F-517C-4FBC-B2D7-7FC322772DCE}" type="datetimeFigureOut">
              <a:rPr lang="es-MX" smtClean="0"/>
              <a:t>02/05/2017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A191-CDC1-4057-98B2-F3D22FD0F8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9536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370F-517C-4FBC-B2D7-7FC322772DCE}" type="datetimeFigureOut">
              <a:rPr lang="es-MX" smtClean="0"/>
              <a:t>02/05/2017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A191-CDC1-4057-98B2-F3D22FD0F8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6412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370F-517C-4FBC-B2D7-7FC322772DCE}" type="datetimeFigureOut">
              <a:rPr lang="es-MX" smtClean="0"/>
              <a:t>02/05/2017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A191-CDC1-4057-98B2-F3D22FD0F8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4839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370F-517C-4FBC-B2D7-7FC322772DCE}" type="datetimeFigureOut">
              <a:rPr lang="es-MX" smtClean="0"/>
              <a:t>02/05/2017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A191-CDC1-4057-98B2-F3D22FD0F8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9703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6370F-517C-4FBC-B2D7-7FC322772DCE}" type="datetimeFigureOut">
              <a:rPr lang="es-MX" smtClean="0"/>
              <a:t>02/05/2017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1A191-CDC1-4057-98B2-F3D22FD0F8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4893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16619" y="2379633"/>
            <a:ext cx="41469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i="1" dirty="0">
                <a:solidFill>
                  <a:schemeClr val="bg1"/>
                </a:solidFill>
              </a:rPr>
              <a:t>DÍA INTERNACIONAL DE LAS FAMILIAS </a:t>
            </a:r>
          </a:p>
          <a:p>
            <a:pPr algn="ctr"/>
            <a:r>
              <a:rPr lang="es-MX" sz="3200" b="1" i="1" dirty="0">
                <a:solidFill>
                  <a:schemeClr val="bg1"/>
                </a:solidFill>
              </a:rPr>
              <a:t>15 DE MAYO</a:t>
            </a:r>
          </a:p>
        </p:txBody>
      </p:sp>
    </p:spTree>
    <p:extLst>
      <p:ext uri="{BB962C8B-B14F-4D97-AF65-F5344CB8AC3E}">
        <p14:creationId xmlns:p14="http://schemas.microsoft.com/office/powerpoint/2010/main" val="3182192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Marcador de contenido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-61784"/>
            <a:ext cx="9144001" cy="6054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6955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  <p:extLst>
      <p:ext uri="{BB962C8B-B14F-4D97-AF65-F5344CB8AC3E}">
        <p14:creationId xmlns:p14="http://schemas.microsoft.com/office/powerpoint/2010/main" val="138713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3183" y="641730"/>
            <a:ext cx="8757633" cy="903735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b="1" dirty="0" smtClean="0">
                <a:solidFill>
                  <a:srgbClr val="A54200"/>
                </a:solidFill>
                <a:latin typeface="Calibri" charset="0"/>
              </a:rPr>
              <a:t>Algunos tipos de familias </a:t>
            </a:r>
            <a:r>
              <a:rPr lang="es-ES" sz="4000" b="1" dirty="0">
                <a:solidFill>
                  <a:srgbClr val="A54200"/>
                </a:solidFill>
                <a:latin typeface="Calibri" charset="0"/>
              </a:rPr>
              <a:t>en la actualidad 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s-ES" dirty="0" smtClean="0">
                <a:latin typeface="Calibri" charset="0"/>
                <a:sym typeface="Wingdings" charset="0"/>
              </a:rPr>
              <a:t>Nuevas </a:t>
            </a:r>
            <a:r>
              <a:rPr lang="es-ES" dirty="0">
                <a:latin typeface="Calibri" charset="0"/>
                <a:sym typeface="Wingdings" charset="0"/>
              </a:rPr>
              <a:t>uniones matrimoniales, con o sin papeles. </a:t>
            </a:r>
          </a:p>
          <a:p>
            <a:pPr algn="just"/>
            <a:r>
              <a:rPr lang="es-ES" i="1" dirty="0" smtClean="0">
                <a:latin typeface="Calibri" charset="0"/>
                <a:sym typeface="Wingdings" charset="0"/>
              </a:rPr>
              <a:t>Familias </a:t>
            </a:r>
            <a:r>
              <a:rPr lang="es-ES" i="1" dirty="0">
                <a:latin typeface="Calibri" charset="0"/>
                <a:sym typeface="Wingdings" charset="0"/>
              </a:rPr>
              <a:t>mono-parentales (en mayor cantidad mujeres solas con sus hijos, en menor proporción hombre solos con sus hijos). </a:t>
            </a:r>
          </a:p>
          <a:p>
            <a:pPr algn="just"/>
            <a:r>
              <a:rPr lang="es-ES" i="1" dirty="0" smtClean="0">
                <a:latin typeface="Calibri" charset="0"/>
                <a:sym typeface="Wingdings" charset="0"/>
              </a:rPr>
              <a:t>Hogares </a:t>
            </a:r>
            <a:r>
              <a:rPr lang="es-ES" i="1" dirty="0">
                <a:latin typeface="Calibri" charset="0"/>
                <a:sym typeface="Wingdings" charset="0"/>
              </a:rPr>
              <a:t>ensamblados o reconstituidos.</a:t>
            </a:r>
          </a:p>
          <a:p>
            <a:pPr algn="just"/>
            <a:r>
              <a:rPr lang="es-ES" dirty="0" smtClean="0">
                <a:latin typeface="Calibri" charset="0"/>
                <a:sym typeface="Wingdings" charset="0"/>
              </a:rPr>
              <a:t>Hombres </a:t>
            </a:r>
            <a:r>
              <a:rPr lang="es-ES" dirty="0">
                <a:latin typeface="Calibri" charset="0"/>
                <a:sym typeface="Wingdings" charset="0"/>
              </a:rPr>
              <a:t>o mujeres solas que se unen con </a:t>
            </a:r>
            <a:r>
              <a:rPr lang="es-ES" dirty="0" smtClean="0">
                <a:latin typeface="Calibri" charset="0"/>
                <a:sym typeface="Wingdings" charset="0"/>
              </a:rPr>
              <a:t>personas</a:t>
            </a:r>
            <a:r>
              <a:rPr lang="es-ES" dirty="0" smtClean="0">
                <a:latin typeface="Calibri" charset="0"/>
                <a:sym typeface="Wingdings" charset="0"/>
              </a:rPr>
              <a:t> </a:t>
            </a:r>
            <a:r>
              <a:rPr lang="es-ES" dirty="0">
                <a:latin typeface="Calibri" charset="0"/>
                <a:sym typeface="Wingdings" charset="0"/>
              </a:rPr>
              <a:t>que ya tenían hijos. </a:t>
            </a:r>
          </a:p>
          <a:p>
            <a:pPr algn="just"/>
            <a:r>
              <a:rPr lang="es-ES" i="1" dirty="0" smtClean="0">
                <a:latin typeface="Calibri" charset="0"/>
                <a:sym typeface="Wingdings" charset="0"/>
              </a:rPr>
              <a:t>Parejas </a:t>
            </a:r>
            <a:r>
              <a:rPr lang="es-ES" i="1" dirty="0">
                <a:latin typeface="Calibri" charset="0"/>
                <a:sym typeface="Wingdings" charset="0"/>
              </a:rPr>
              <a:t>que eligieron no tener hijos.</a:t>
            </a:r>
          </a:p>
          <a:p>
            <a:pPr algn="just"/>
            <a:r>
              <a:rPr lang="es-ES" dirty="0" smtClean="0">
                <a:latin typeface="Calibri" charset="0"/>
              </a:rPr>
              <a:t>Parejas </a:t>
            </a:r>
            <a:r>
              <a:rPr lang="es-ES" dirty="0">
                <a:latin typeface="Calibri" charset="0"/>
              </a:rPr>
              <a:t>del mismo sexo con o sin hijos o </a:t>
            </a:r>
            <a:r>
              <a:rPr lang="es-ES" dirty="0" smtClean="0">
                <a:latin typeface="Calibri" charset="0"/>
              </a:rPr>
              <a:t>hijas</a:t>
            </a:r>
            <a:r>
              <a:rPr lang="es-ES" dirty="0">
                <a:latin typeface="Calibri" charset="0"/>
              </a:rPr>
              <a:t>.</a:t>
            </a:r>
            <a:endParaRPr lang="es-ES" dirty="0" smtClean="0">
              <a:latin typeface="Calibri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839961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</TotalTime>
  <Words>83</Words>
  <Application>Microsoft Office PowerPoint</Application>
  <PresentationFormat>Presentación en pantalla (4:3)</PresentationFormat>
  <Paragraphs>10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  <vt:lpstr>Presentación de PowerPoint</vt:lpstr>
      <vt:lpstr>Algunos tipos de familias en la actualidad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UIG</dc:creator>
  <cp:lastModifiedBy>User</cp:lastModifiedBy>
  <cp:revision>12</cp:revision>
  <dcterms:created xsi:type="dcterms:W3CDTF">2016-06-28T22:04:39Z</dcterms:created>
  <dcterms:modified xsi:type="dcterms:W3CDTF">2017-05-02T17:04:23Z</dcterms:modified>
</cp:coreProperties>
</file>